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3" r:id="rId3"/>
    <p:sldId id="349" r:id="rId4"/>
    <p:sldId id="309" r:id="rId5"/>
    <p:sldId id="346" r:id="rId6"/>
    <p:sldId id="350" r:id="rId7"/>
    <p:sldId id="352" r:id="rId8"/>
    <p:sldId id="353" r:id="rId9"/>
    <p:sldId id="354" r:id="rId10"/>
    <p:sldId id="359" r:id="rId11"/>
    <p:sldId id="360" r:id="rId12"/>
    <p:sldId id="362" r:id="rId13"/>
    <p:sldId id="363" r:id="rId14"/>
    <p:sldId id="364" r:id="rId15"/>
    <p:sldId id="340" r:id="rId16"/>
    <p:sldId id="366" r:id="rId17"/>
    <p:sldId id="368" r:id="rId18"/>
    <p:sldId id="311" r:id="rId19"/>
    <p:sldId id="369" r:id="rId20"/>
    <p:sldId id="375" r:id="rId21"/>
    <p:sldId id="377" r:id="rId22"/>
    <p:sldId id="379" r:id="rId23"/>
    <p:sldId id="380" r:id="rId24"/>
    <p:sldId id="381" r:id="rId25"/>
    <p:sldId id="386" r:id="rId26"/>
  </p:sldIdLst>
  <p:sldSz cx="6858000" cy="9906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CC99"/>
    <a:srgbClr val="FF6600"/>
    <a:srgbClr val="FFCC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ADF%20&#46272;&#50620;_&#52852;&#45796;&#47196;&#44536;\&#51089;&#50629;_EC%20ADF%20&#46272;&#50620;_500--7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ADF%20&#46272;&#50620;_&#52852;&#45796;&#47196;&#44536;\&#51089;&#50629;_EC%20ADF%20&#46272;&#50620;_500--7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ASF%20&#52852;&#45796;&#47196;&#44536;\&#51089;&#50629;_ASF_500--7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ASF%20&#52852;&#45796;&#47196;&#44536;\&#51089;&#50629;_ASF_500--7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EC%20&#51064;&#46972;&#51064;_&#52852;&#45796;&#47196;&#44536;\&#51089;&#50629;_EC%20&#51064;&#46972;&#51064;%20500--7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EC%20&#51064;&#46972;&#51064;_&#52852;&#45796;&#47196;&#44536;\&#51089;&#50629;_EC%20&#51064;&#46972;&#51064;%20500--7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&#51089;&#50629;_PLENUM_500--7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4&#45380;\EC%20Fan\&#52852;&#45796;&#47196;&#44536;\PLF%20&#52852;&#45796;&#47196;&#44536;\&#51089;&#50629;_PLENUM_500--7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66447124262864"/>
          <c:y val="9.4798491492278161E-2"/>
          <c:w val="0.68645343034725259"/>
          <c:h val="0.75007479159423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'630'!$B$53</c:f>
              <c:strCache>
                <c:ptCount val="1"/>
                <c:pt idx="0">
                  <c:v>650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'630'!$G$54:$G$61</c:f>
              <c:numCache>
                <c:formatCode>General</c:formatCode>
                <c:ptCount val="8"/>
                <c:pt idx="0">
                  <c:v>83.700036444557128</c:v>
                </c:pt>
                <c:pt idx="1">
                  <c:v>104.00344857411113</c:v>
                </c:pt>
                <c:pt idx="2">
                  <c:v>138.12348367860142</c:v>
                </c:pt>
                <c:pt idx="3">
                  <c:v>157.38150425775723</c:v>
                </c:pt>
                <c:pt idx="4">
                  <c:v>175.86003706224645</c:v>
                </c:pt>
                <c:pt idx="5">
                  <c:v>195.56502812724628</c:v>
                </c:pt>
                <c:pt idx="6">
                  <c:v>210.99296025009625</c:v>
                </c:pt>
                <c:pt idx="7">
                  <c:v>223.61485855002016</c:v>
                </c:pt>
              </c:numCache>
            </c:numRef>
          </c:xVal>
          <c:yVal>
            <c:numRef>
              <c:f>'630'!$F$54:$F$61</c:f>
              <c:numCache>
                <c:formatCode>General</c:formatCode>
                <c:ptCount val="8"/>
                <c:pt idx="0">
                  <c:v>24.812369287436596</c:v>
                </c:pt>
                <c:pt idx="1">
                  <c:v>23.961456248562666</c:v>
                </c:pt>
                <c:pt idx="2">
                  <c:v>20.603883327568258</c:v>
                </c:pt>
                <c:pt idx="3">
                  <c:v>17.636235953952152</c:v>
                </c:pt>
                <c:pt idx="4">
                  <c:v>14.204921817373675</c:v>
                </c:pt>
                <c:pt idx="5">
                  <c:v>10.16711065129363</c:v>
                </c:pt>
                <c:pt idx="6">
                  <c:v>6.9700794835263178</c:v>
                </c:pt>
                <c:pt idx="7">
                  <c:v>4.5053826466996396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D3D-4C0C-B78C-811B7269BA2A}"/>
            </c:ext>
          </c:extLst>
        </c:ser>
        <c:ser>
          <c:idx val="2"/>
          <c:order val="1"/>
          <c:tx>
            <c:strRef>
              <c:f>'630'!$B$66</c:f>
              <c:strCache>
                <c:ptCount val="1"/>
                <c:pt idx="0">
                  <c:v>725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'630'!$G$67:$G$74</c:f>
              <c:numCache>
                <c:formatCode>General</c:formatCode>
                <c:ptCount val="8"/>
                <c:pt idx="0">
                  <c:v>93.372856952728313</c:v>
                </c:pt>
                <c:pt idx="1">
                  <c:v>116.02309565125491</c:v>
                </c:pt>
                <c:pt idx="2">
                  <c:v>154.08385659385362</c:v>
                </c:pt>
                <c:pt idx="3">
                  <c:v>175.56332088189325</c:v>
                </c:pt>
                <c:pt idx="4">
                  <c:v>196.17112608597191</c:v>
                </c:pt>
                <c:pt idx="5">
                  <c:v>218.14442264683041</c:v>
                </c:pt>
                <c:pt idx="6">
                  <c:v>235.3471045573705</c:v>
                </c:pt>
                <c:pt idx="7">
                  <c:v>249.42065047058341</c:v>
                </c:pt>
              </c:numCache>
            </c:numRef>
          </c:xVal>
          <c:yVal>
            <c:numRef>
              <c:f>'630'!$F$67:$F$74</c:f>
              <c:numCache>
                <c:formatCode>General</c:formatCode>
                <c:ptCount val="8"/>
                <c:pt idx="0">
                  <c:v>30.873684935743768</c:v>
                </c:pt>
                <c:pt idx="1">
                  <c:v>29.81504849450312</c:v>
                </c:pt>
                <c:pt idx="2">
                  <c:v>25.636876547559591</c:v>
                </c:pt>
                <c:pt idx="3">
                  <c:v>21.943855285402854</c:v>
                </c:pt>
                <c:pt idx="4">
                  <c:v>17.673973093300578</c:v>
                </c:pt>
                <c:pt idx="5">
                  <c:v>12.649642316552939</c:v>
                </c:pt>
                <c:pt idx="6">
                  <c:v>8.6717415913686953</c:v>
                </c:pt>
                <c:pt idx="7">
                  <c:v>5.6051908194886746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7D3D-4C0C-B78C-811B7269BA2A}"/>
            </c:ext>
          </c:extLst>
        </c:ser>
        <c:ser>
          <c:idx val="4"/>
          <c:order val="3"/>
          <c:tx>
            <c:strRef>
              <c:f>'630'!$B$79</c:f>
              <c:strCache>
                <c:ptCount val="1"/>
                <c:pt idx="0">
                  <c:v>800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'630'!$G$80:$G$87</c:f>
              <c:numCache>
                <c:formatCode>General</c:formatCode>
                <c:ptCount val="8"/>
                <c:pt idx="0">
                  <c:v>103.05062788494091</c:v>
                </c:pt>
                <c:pt idx="1">
                  <c:v>128.04904396195883</c:v>
                </c:pt>
                <c:pt idx="2">
                  <c:v>170.05177441440804</c:v>
                </c:pt>
                <c:pt idx="3">
                  <c:v>193.75247392822087</c:v>
                </c:pt>
                <c:pt idx="4">
                  <c:v>216.48861278083945</c:v>
                </c:pt>
                <c:pt idx="5">
                  <c:v>240.72846402569451</c:v>
                </c:pt>
                <c:pt idx="6">
                  <c:v>259.70412941396972</c:v>
                </c:pt>
                <c:pt idx="7">
                  <c:v>275.22777657084538</c:v>
                </c:pt>
              </c:numCache>
            </c:numRef>
          </c:xVal>
          <c:yVal>
            <c:numRef>
              <c:f>'630'!$F$80:$F$87</c:f>
              <c:numCache>
                <c:formatCode>General</c:formatCode>
                <c:ptCount val="8"/>
                <c:pt idx="0">
                  <c:v>37.598549277985057</c:v>
                </c:pt>
                <c:pt idx="1">
                  <c:v>36.309515027408651</c:v>
                </c:pt>
                <c:pt idx="2">
                  <c:v>31.220731620075767</c:v>
                </c:pt>
                <c:pt idx="3">
                  <c:v>26.722735544828719</c:v>
                </c:pt>
                <c:pt idx="4">
                  <c:v>21.522326266368633</c:v>
                </c:pt>
                <c:pt idx="5">
                  <c:v>15.403415271487416</c:v>
                </c:pt>
                <c:pt idx="6">
                  <c:v>10.559216381047074</c:v>
                </c:pt>
                <c:pt idx="7">
                  <c:v>6.8250338541559898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7D3D-4C0C-B78C-811B7269BA2A}"/>
            </c:ext>
          </c:extLst>
        </c:ser>
        <c:ser>
          <c:idx val="5"/>
          <c:order val="4"/>
          <c:tx>
            <c:strRef>
              <c:f>'630'!$AE$78</c:f>
              <c:strCache>
                <c:ptCount val="1"/>
                <c:pt idx="0">
                  <c:v>67%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D3D-4C0C-B78C-811B7269BA2A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320FA5D3-7B27-4EAB-88B7-8A3DE05FB135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'630'!$AH$79:$AH$89</c:f>
              <c:numCache>
                <c:formatCode>General</c:formatCode>
                <c:ptCount val="11"/>
                <c:pt idx="0">
                  <c:v>104.00344857411113</c:v>
                </c:pt>
                <c:pt idx="1">
                  <c:v>116.02309565125491</c:v>
                </c:pt>
                <c:pt idx="2">
                  <c:v>128.04904396195883</c:v>
                </c:pt>
                <c:pt idx="3">
                  <c:v>140.08194613740969</c:v>
                </c:pt>
                <c:pt idx="4">
                  <c:v>152.12245503879268</c:v>
                </c:pt>
                <c:pt idx="5">
                  <c:v>164.17122377885397</c:v>
                </c:pt>
                <c:pt idx="6">
                  <c:v>176.22890574346286</c:v>
                </c:pt>
                <c:pt idx="7">
                  <c:v>188.29615461317402</c:v>
                </c:pt>
                <c:pt idx="8">
                  <c:v>200.37362438479016</c:v>
                </c:pt>
                <c:pt idx="9">
                  <c:v>212.46196939292432</c:v>
                </c:pt>
                <c:pt idx="10">
                  <c:v>224.56184433156184</c:v>
                </c:pt>
              </c:numCache>
            </c:numRef>
          </c:xVal>
          <c:yVal>
            <c:numRef>
              <c:f>'630'!$AG$79:$AG$89</c:f>
              <c:numCache>
                <c:formatCode>General</c:formatCode>
                <c:ptCount val="11"/>
                <c:pt idx="0">
                  <c:v>23.961456248562666</c:v>
                </c:pt>
                <c:pt idx="1">
                  <c:v>29.81504849450312</c:v>
                </c:pt>
                <c:pt idx="2">
                  <c:v>36.309515027408651</c:v>
                </c:pt>
                <c:pt idx="3">
                  <c:v>43.445570104004553</c:v>
                </c:pt>
                <c:pt idx="4">
                  <c:v>51.223998374131497</c:v>
                </c:pt>
                <c:pt idx="5">
                  <c:v>59.645654919658064</c:v>
                </c:pt>
                <c:pt idx="6">
                  <c:v>68.711465296877861</c:v>
                </c:pt>
                <c:pt idx="7">
                  <c:v>78.422425582391398</c:v>
                </c:pt>
                <c:pt idx="8">
                  <c:v>88.77960242247272</c:v>
                </c:pt>
                <c:pt idx="9">
                  <c:v>99.784133085920729</c:v>
                </c:pt>
                <c:pt idx="10">
                  <c:v>111.43722552039506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7D3D-4C0C-B78C-811B7269BA2A}"/>
            </c:ext>
          </c:extLst>
        </c:ser>
        <c:ser>
          <c:idx val="6"/>
          <c:order val="5"/>
          <c:tx>
            <c:strRef>
              <c:f>'630'!$B$92</c:f>
              <c:strCache>
                <c:ptCount val="1"/>
                <c:pt idx="0">
                  <c:v>875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'630'!$G$93:$G$100</c:f>
              <c:numCache>
                <c:formatCode>General</c:formatCode>
                <c:ptCount val="8"/>
                <c:pt idx="0">
                  <c:v>112.73386174342677</c:v>
                </c:pt>
                <c:pt idx="1">
                  <c:v>140.08194613740969</c:v>
                </c:pt>
                <c:pt idx="2">
                  <c:v>186.02801866370496</c:v>
                </c:pt>
                <c:pt idx="3">
                  <c:v>211.94972310868974</c:v>
                </c:pt>
                <c:pt idx="4">
                  <c:v>236.81315933949566</c:v>
                </c:pt>
                <c:pt idx="5">
                  <c:v>263.31763293452707</c:v>
                </c:pt>
                <c:pt idx="6">
                  <c:v>284.06433262807195</c:v>
                </c:pt>
                <c:pt idx="7">
                  <c:v>301.03637473189116</c:v>
                </c:pt>
              </c:numCache>
            </c:numRef>
          </c:xVal>
          <c:yVal>
            <c:numRef>
              <c:f>'630'!$F$93:$F$100</c:f>
              <c:numCache>
                <c:formatCode>General</c:formatCode>
                <c:ptCount val="8"/>
                <c:pt idx="0">
                  <c:v>44.987680712605034</c:v>
                </c:pt>
                <c:pt idx="1">
                  <c:v>43.445570104004553</c:v>
                </c:pt>
                <c:pt idx="2">
                  <c:v>37.356009903751115</c:v>
                </c:pt>
                <c:pt idx="3">
                  <c:v>31.973292367030442</c:v>
                </c:pt>
                <c:pt idx="4">
                  <c:v>25.750248262882593</c:v>
                </c:pt>
                <c:pt idx="5">
                  <c:v>18.428559749907325</c:v>
                </c:pt>
                <c:pt idx="6">
                  <c:v>12.632558715442789</c:v>
                </c:pt>
                <c:pt idx="7">
                  <c:v>8.1649290586852512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7D3D-4C0C-B78C-811B7269BA2A}"/>
            </c:ext>
          </c:extLst>
        </c:ser>
        <c:ser>
          <c:idx val="7"/>
          <c:order val="6"/>
          <c:tx>
            <c:strRef>
              <c:f>'630'!$AE$91</c:f>
              <c:strCache>
                <c:ptCount val="1"/>
                <c:pt idx="0">
                  <c:v>71%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'630'!$AH$92:$AH$102</c:f>
              <c:numCache>
                <c:formatCode>General</c:formatCode>
                <c:ptCount val="11"/>
                <c:pt idx="0">
                  <c:v>138.12348367860142</c:v>
                </c:pt>
                <c:pt idx="1">
                  <c:v>154.08385659385362</c:v>
                </c:pt>
                <c:pt idx="2">
                  <c:v>170.05177441440804</c:v>
                </c:pt>
                <c:pt idx="3">
                  <c:v>186.02801866370496</c:v>
                </c:pt>
                <c:pt idx="4">
                  <c:v>202.01337116498684</c:v>
                </c:pt>
                <c:pt idx="5">
                  <c:v>218.0086140694043</c:v>
                </c:pt>
                <c:pt idx="6">
                  <c:v>234.01452988412274</c:v>
                </c:pt>
                <c:pt idx="7">
                  <c:v>250.03190150042886</c:v>
                </c:pt>
                <c:pt idx="8">
                  <c:v>266.06151222183678</c:v>
                </c:pt>
                <c:pt idx="9">
                  <c:v>282.10414579219514</c:v>
                </c:pt>
                <c:pt idx="10">
                  <c:v>298.16058642379249</c:v>
                </c:pt>
              </c:numCache>
            </c:numRef>
          </c:xVal>
          <c:yVal>
            <c:numRef>
              <c:f>'630'!$AG$92:$AG$102</c:f>
              <c:numCache>
                <c:formatCode>General</c:formatCode>
                <c:ptCount val="11"/>
                <c:pt idx="0">
                  <c:v>20.603883327568258</c:v>
                </c:pt>
                <c:pt idx="1">
                  <c:v>25.636876547559591</c:v>
                </c:pt>
                <c:pt idx="2">
                  <c:v>31.220731620075767</c:v>
                </c:pt>
                <c:pt idx="3">
                  <c:v>37.356009903751115</c:v>
                </c:pt>
                <c:pt idx="4">
                  <c:v>44.043328091195818</c:v>
                </c:pt>
                <c:pt idx="5">
                  <c:v>51.283358242288102</c:v>
                </c:pt>
                <c:pt idx="6">
                  <c:v>59.076827820447868</c:v>
                </c:pt>
                <c:pt idx="7">
                  <c:v>67.424519731891777</c:v>
                </c:pt>
                <c:pt idx="8">
                  <c:v>76.327272367869639</c:v>
                </c:pt>
                <c:pt idx="9">
                  <c:v>85.785979649882364</c:v>
                </c:pt>
                <c:pt idx="10">
                  <c:v>95.8015910778809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7D3D-4C0C-B78C-811B7269BA2A}"/>
            </c:ext>
          </c:extLst>
        </c:ser>
        <c:ser>
          <c:idx val="8"/>
          <c:order val="7"/>
          <c:tx>
            <c:strRef>
              <c:f>'630'!$B$105</c:f>
              <c:strCache>
                <c:ptCount val="1"/>
                <c:pt idx="0">
                  <c:v>950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'630'!$G$106:$G$113</c:f>
              <c:numCache>
                <c:formatCode>General</c:formatCode>
                <c:ptCount val="8"/>
                <c:pt idx="0">
                  <c:v>122.42307114532265</c:v>
                </c:pt>
                <c:pt idx="1">
                  <c:v>152.12245503879268</c:v>
                </c:pt>
                <c:pt idx="2">
                  <c:v>202.01337116498684</c:v>
                </c:pt>
                <c:pt idx="3">
                  <c:v>230.15582836297122</c:v>
                </c:pt>
                <c:pt idx="4">
                  <c:v>257.14542806217355</c:v>
                </c:pt>
                <c:pt idx="5">
                  <c:v>285.91241003254044</c:v>
                </c:pt>
                <c:pt idx="6">
                  <c:v>308.42801195483366</c:v>
                </c:pt>
                <c:pt idx="7">
                  <c:v>326.8465827942311</c:v>
                </c:pt>
              </c:numCache>
            </c:numRef>
          </c:xVal>
          <c:yVal>
            <c:numRef>
              <c:f>'630'!$F$106:$F$113</c:f>
              <c:numCache>
                <c:formatCode>General</c:formatCode>
                <c:ptCount val="8"/>
                <c:pt idx="0">
                  <c:v>53.04186838869353</c:v>
                </c:pt>
                <c:pt idx="1">
                  <c:v>51.223998374131497</c:v>
                </c:pt>
                <c:pt idx="2">
                  <c:v>44.043328091195818</c:v>
                </c:pt>
                <c:pt idx="3">
                  <c:v>37.695982337389758</c:v>
                </c:pt>
                <c:pt idx="4">
                  <c:v>30.358032288019494</c:v>
                </c:pt>
                <c:pt idx="5">
                  <c:v>21.725218793798369</c:v>
                </c:pt>
                <c:pt idx="6">
                  <c:v>14.891828848424225</c:v>
                </c:pt>
                <c:pt idx="7">
                  <c:v>9.6248954406896043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7D3D-4C0C-B78C-811B7269BA2A}"/>
            </c:ext>
          </c:extLst>
        </c:ser>
        <c:ser>
          <c:idx val="9"/>
          <c:order val="8"/>
          <c:tx>
            <c:strRef>
              <c:f>'630'!$AE$104</c:f>
              <c:strCache>
                <c:ptCount val="1"/>
                <c:pt idx="0">
                  <c:v>69%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7D3D-4C0C-B78C-811B7269BA2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7387039-C594-49E0-9D9B-8C7CF79F0385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'630'!$AH$105:$AH$115</c:f>
              <c:numCache>
                <c:formatCode>General</c:formatCode>
                <c:ptCount val="11"/>
                <c:pt idx="0">
                  <c:v>157.38150425775723</c:v>
                </c:pt>
                <c:pt idx="1">
                  <c:v>175.56332088189325</c:v>
                </c:pt>
                <c:pt idx="2">
                  <c:v>193.75247392822087</c:v>
                </c:pt>
                <c:pt idx="3">
                  <c:v>211.94972310868974</c:v>
                </c:pt>
                <c:pt idx="4">
                  <c:v>230.15582836297122</c:v>
                </c:pt>
                <c:pt idx="5">
                  <c:v>248.37154987980725</c:v>
                </c:pt>
                <c:pt idx="6">
                  <c:v>266.59764811835885</c:v>
                </c:pt>
                <c:pt idx="7">
                  <c:v>284.83488382955568</c:v>
                </c:pt>
                <c:pt idx="8">
                  <c:v>303.08401807744406</c:v>
                </c:pt>
                <c:pt idx="9">
                  <c:v>321.34581226053672</c:v>
                </c:pt>
                <c:pt idx="10">
                  <c:v>339.62102813316159</c:v>
                </c:pt>
              </c:numCache>
            </c:numRef>
          </c:xVal>
          <c:yVal>
            <c:numRef>
              <c:f>'630'!$AG$105:$AG$115</c:f>
              <c:numCache>
                <c:formatCode>General</c:formatCode>
                <c:ptCount val="11"/>
                <c:pt idx="0">
                  <c:v>17.636235953952152</c:v>
                </c:pt>
                <c:pt idx="1">
                  <c:v>21.943855285402854</c:v>
                </c:pt>
                <c:pt idx="2">
                  <c:v>26.722735544828719</c:v>
                </c:pt>
                <c:pt idx="3">
                  <c:v>31.973292367030442</c:v>
                </c:pt>
                <c:pt idx="4">
                  <c:v>37.695982337389758</c:v>
                </c:pt>
                <c:pt idx="5">
                  <c:v>43.891303011126418</c:v>
                </c:pt>
                <c:pt idx="6">
                  <c:v>50.559792934279713</c:v>
                </c:pt>
                <c:pt idx="7">
                  <c:v>57.702031666414605</c:v>
                </c:pt>
                <c:pt idx="8">
                  <c:v>65.318639805052115</c:v>
                </c:pt>
                <c:pt idx="9">
                  <c:v>73.410279011824628</c:v>
                </c:pt>
                <c:pt idx="10">
                  <c:v>81.977652040355338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A-7D3D-4C0C-B78C-811B7269BA2A}"/>
            </c:ext>
          </c:extLst>
        </c:ser>
        <c:ser>
          <c:idx val="10"/>
          <c:order val="9"/>
          <c:tx>
            <c:strRef>
              <c:f>'630'!$B$118</c:f>
              <c:strCache>
                <c:ptCount val="1"/>
                <c:pt idx="0">
                  <c:v>1025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'630'!$G$119:$G$126</c:f>
              <c:numCache>
                <c:formatCode>General</c:formatCode>
                <c:ptCount val="8"/>
                <c:pt idx="0">
                  <c:v>132.1187688334426</c:v>
                </c:pt>
                <c:pt idx="1">
                  <c:v>164.17122377885397</c:v>
                </c:pt>
                <c:pt idx="2">
                  <c:v>218.0086140694043</c:v>
                </c:pt>
                <c:pt idx="3">
                  <c:v>248.37154987980725</c:v>
                </c:pt>
                <c:pt idx="4">
                  <c:v>277.48608136677854</c:v>
                </c:pt>
                <c:pt idx="5">
                  <c:v>308.5132759663943</c:v>
                </c:pt>
                <c:pt idx="6">
                  <c:v>332.79546509141937</c:v>
                </c:pt>
                <c:pt idx="7">
                  <c:v>352.65853855399644</c:v>
                </c:pt>
              </c:numCache>
            </c:numRef>
          </c:xVal>
          <c:yVal>
            <c:numRef>
              <c:f>'630'!$F$119:$F$126</c:f>
              <c:numCache>
                <c:formatCode>General</c:formatCode>
                <c:ptCount val="8"/>
                <c:pt idx="0">
                  <c:v>61.761972230877078</c:v>
                </c:pt>
                <c:pt idx="1">
                  <c:v>59.645654919658064</c:v>
                </c:pt>
                <c:pt idx="2">
                  <c:v>51.283358242288102</c:v>
                </c:pt>
                <c:pt idx="3">
                  <c:v>43.891303011126418</c:v>
                </c:pt>
                <c:pt idx="4">
                  <c:v>35.345997832529669</c:v>
                </c:pt>
                <c:pt idx="5">
                  <c:v>25.29354825284144</c:v>
                </c:pt>
                <c:pt idx="6">
                  <c:v>17.337092423338795</c:v>
                </c:pt>
                <c:pt idx="7">
                  <c:v>11.20495370662551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2-7D3D-4C0C-B78C-811B7269BA2A}"/>
            </c:ext>
          </c:extLst>
        </c:ser>
        <c:ser>
          <c:idx val="11"/>
          <c:order val="10"/>
          <c:tx>
            <c:strRef>
              <c:f>'630'!$AE$117</c:f>
              <c:strCache>
                <c:ptCount val="1"/>
                <c:pt idx="0">
                  <c:v>64%</c:v>
                </c:pt>
              </c:strCache>
            </c:strRef>
          </c:tx>
          <c:spPr>
            <a:ln w="3175" cap="rnd">
              <a:solidFill>
                <a:srgbClr val="CC99FF"/>
              </a:solidFill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7D3D-4C0C-B78C-811B7269BA2A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6E6E72D4-32BE-4554-869B-2D6DA8F5BE7E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D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'630'!$AH$118:$AH$128</c:f>
              <c:numCache>
                <c:formatCode>General</c:formatCode>
                <c:ptCount val="11"/>
                <c:pt idx="0">
                  <c:v>175.86003706224645</c:v>
                </c:pt>
                <c:pt idx="1">
                  <c:v>196.17112608597191</c:v>
                </c:pt>
                <c:pt idx="2">
                  <c:v>216.48861278083945</c:v>
                </c:pt>
                <c:pt idx="3">
                  <c:v>236.81315933949566</c:v>
                </c:pt>
                <c:pt idx="4">
                  <c:v>257.14542806217355</c:v>
                </c:pt>
                <c:pt idx="5">
                  <c:v>277.48608136677854</c:v>
                </c:pt>
                <c:pt idx="6">
                  <c:v>297.83578179897444</c:v>
                </c:pt>
                <c:pt idx="7">
                  <c:v>318.19519204227009</c:v>
                </c:pt>
                <c:pt idx="8">
                  <c:v>338.56497492810496</c:v>
                </c:pt>
                <c:pt idx="9">
                  <c:v>358.94579344593609</c:v>
                </c:pt>
                <c:pt idx="10">
                  <c:v>379.33831075332387</c:v>
                </c:pt>
              </c:numCache>
            </c:numRef>
          </c:xVal>
          <c:yVal>
            <c:numRef>
              <c:f>'630'!$AG$118:$AG$128</c:f>
              <c:numCache>
                <c:formatCode>General</c:formatCode>
                <c:ptCount val="11"/>
                <c:pt idx="0">
                  <c:v>14.204921817373675</c:v>
                </c:pt>
                <c:pt idx="1">
                  <c:v>17.673973093300578</c:v>
                </c:pt>
                <c:pt idx="2">
                  <c:v>21.522326266368633</c:v>
                </c:pt>
                <c:pt idx="3">
                  <c:v>25.750248262882593</c:v>
                </c:pt>
                <c:pt idx="4">
                  <c:v>30.358032288019494</c:v>
                </c:pt>
                <c:pt idx="5">
                  <c:v>35.345997832529669</c:v>
                </c:pt>
                <c:pt idx="6">
                  <c:v>40.714490680037841</c:v>
                </c:pt>
                <c:pt idx="7">
                  <c:v>46.463882914944364</c:v>
                </c:pt>
                <c:pt idx="8">
                  <c:v>52.594572930926489</c:v>
                </c:pt>
                <c:pt idx="9">
                  <c:v>59.106985440039836</c:v>
                </c:pt>
                <c:pt idx="10">
                  <c:v>66.001571482419848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E-7D3D-4C0C-B78C-811B7269BA2A}"/>
            </c:ext>
          </c:extLst>
        </c:ser>
        <c:ser>
          <c:idx val="12"/>
          <c:order val="11"/>
          <c:tx>
            <c:strRef>
              <c:f>'630'!$B$131</c:f>
              <c:strCache>
                <c:ptCount val="1"/>
                <c:pt idx="0">
                  <c:v>1100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'630'!$G$132:$G$139</c:f>
              <c:numCache>
                <c:formatCode>General</c:formatCode>
                <c:ptCount val="8"/>
                <c:pt idx="0">
                  <c:v>141.82146768705016</c:v>
                </c:pt>
                <c:pt idx="1">
                  <c:v>176.22890574346286</c:v>
                </c:pt>
                <c:pt idx="2">
                  <c:v>234.01452988412274</c:v>
                </c:pt>
                <c:pt idx="3">
                  <c:v>266.59764811835885</c:v>
                </c:pt>
                <c:pt idx="4">
                  <c:v>297.83578179897444</c:v>
                </c:pt>
                <c:pt idx="5">
                  <c:v>331.12071136912056</c:v>
                </c:pt>
                <c:pt idx="6">
                  <c:v>357.16698967203104</c:v>
                </c:pt>
                <c:pt idx="7">
                  <c:v>378.47237975913572</c:v>
                </c:pt>
              </c:numCache>
            </c:numRef>
          </c:xVal>
          <c:yVal>
            <c:numRef>
              <c:f>'630'!$F$132:$F$139</c:f>
              <c:numCache>
                <c:formatCode>General</c:formatCode>
                <c:ptCount val="8"/>
                <c:pt idx="0">
                  <c:v>71.148922966439514</c:v>
                </c:pt>
                <c:pt idx="1">
                  <c:v>68.711465296877861</c:v>
                </c:pt>
                <c:pt idx="2">
                  <c:v>59.076827820447868</c:v>
                </c:pt>
                <c:pt idx="3">
                  <c:v>50.559792934279713</c:v>
                </c:pt>
                <c:pt idx="4">
                  <c:v>40.714490680037841</c:v>
                </c:pt>
                <c:pt idx="5">
                  <c:v>29.133716783889398</c:v>
                </c:pt>
                <c:pt idx="6">
                  <c:v>19.96842047136985</c:v>
                </c:pt>
                <c:pt idx="7">
                  <c:v>12.905126260936221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66-7D3D-4C0C-B78C-811B7269BA2A}"/>
            </c:ext>
          </c:extLst>
        </c:ser>
        <c:ser>
          <c:idx val="13"/>
          <c:order val="12"/>
          <c:tx>
            <c:strRef>
              <c:f>'630'!$AE$130</c:f>
              <c:strCache>
                <c:ptCount val="1"/>
                <c:pt idx="0">
                  <c:v>55%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7D3D-4C0C-B78C-811B7269BA2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5C7A467-7A27-4FE2-BDC1-B06E36F74080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1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'630'!$AH$131:$AH$141</c:f>
              <c:numCache>
                <c:formatCode>General</c:formatCode>
                <c:ptCount val="11"/>
                <c:pt idx="0">
                  <c:v>195.56502812724628</c:v>
                </c:pt>
                <c:pt idx="1">
                  <c:v>218.14442264683041</c:v>
                </c:pt>
                <c:pt idx="2">
                  <c:v>240.72846402569451</c:v>
                </c:pt>
                <c:pt idx="3">
                  <c:v>263.31763293452707</c:v>
                </c:pt>
                <c:pt idx="4">
                  <c:v>285.91241003254044</c:v>
                </c:pt>
                <c:pt idx="5">
                  <c:v>308.5132759663943</c:v>
                </c:pt>
                <c:pt idx="6">
                  <c:v>331.12071136912056</c:v>
                </c:pt>
                <c:pt idx="7">
                  <c:v>353.73519685904694</c:v>
                </c:pt>
                <c:pt idx="8">
                  <c:v>376.35721303872094</c:v>
                </c:pt>
                <c:pt idx="9">
                  <c:v>398.98724049383418</c:v>
                </c:pt>
                <c:pt idx="10">
                  <c:v>421.62575979214694</c:v>
                </c:pt>
              </c:numCache>
            </c:numRef>
          </c:xVal>
          <c:yVal>
            <c:numRef>
              <c:f>'630'!$AG$131:$AG$141</c:f>
              <c:numCache>
                <c:formatCode>General</c:formatCode>
                <c:ptCount val="11"/>
                <c:pt idx="0">
                  <c:v>10.16711065129363</c:v>
                </c:pt>
                <c:pt idx="1">
                  <c:v>12.649642316552939</c:v>
                </c:pt>
                <c:pt idx="2">
                  <c:v>15.403415271487416</c:v>
                </c:pt>
                <c:pt idx="3">
                  <c:v>18.428559749907325</c:v>
                </c:pt>
                <c:pt idx="4">
                  <c:v>21.725218793798369</c:v>
                </c:pt>
                <c:pt idx="5">
                  <c:v>25.29354825284144</c:v>
                </c:pt>
                <c:pt idx="6">
                  <c:v>29.133716783889398</c:v>
                </c:pt>
                <c:pt idx="7">
                  <c:v>33.245905850400753</c:v>
                </c:pt>
                <c:pt idx="8">
                  <c:v>37.630309721830457</c:v>
                </c:pt>
                <c:pt idx="9">
                  <c:v>42.287135472977582</c:v>
                </c:pt>
                <c:pt idx="10">
                  <c:v>47.216602983290088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2-7D3D-4C0C-B78C-811B7269BA2A}"/>
            </c:ext>
          </c:extLst>
        </c:ser>
        <c:ser>
          <c:idx val="14"/>
          <c:order val="13"/>
          <c:tx>
            <c:strRef>
              <c:f>'630'!$B$144</c:f>
              <c:strCache>
                <c:ptCount val="1"/>
                <c:pt idx="0">
                  <c:v>1175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'630'!$G$145:$G$152</c:f>
              <c:numCache>
                <c:formatCode>General</c:formatCode>
                <c:ptCount val="8"/>
                <c:pt idx="0">
                  <c:v>151.53168073263089</c:v>
                </c:pt>
                <c:pt idx="1">
                  <c:v>188.29615461317402</c:v>
                </c:pt>
                <c:pt idx="2">
                  <c:v>250.03190150042886</c:v>
                </c:pt>
                <c:pt idx="3">
                  <c:v>284.83488382955568</c:v>
                </c:pt>
                <c:pt idx="4">
                  <c:v>318.19519204227009</c:v>
                </c:pt>
                <c:pt idx="5">
                  <c:v>353.73519685904694</c:v>
                </c:pt>
                <c:pt idx="6">
                  <c:v>381.5428832629367</c:v>
                </c:pt>
                <c:pt idx="7">
                  <c:v>404.28824410561037</c:v>
                </c:pt>
              </c:numCache>
            </c:numRef>
          </c:xVal>
          <c:yVal>
            <c:numRef>
              <c:f>'630'!$F$145:$F$152</c:f>
              <c:numCache>
                <c:formatCode>General</c:formatCode>
                <c:ptCount val="8"/>
                <c:pt idx="0">
                  <c:v>81.203722154671681</c:v>
                </c:pt>
                <c:pt idx="1">
                  <c:v>78.422425582391398</c:v>
                </c:pt>
                <c:pt idx="2">
                  <c:v>67.424519731891777</c:v>
                </c:pt>
                <c:pt idx="3">
                  <c:v>57.702031666414605</c:v>
                </c:pt>
                <c:pt idx="4">
                  <c:v>46.463882914944364</c:v>
                </c:pt>
                <c:pt idx="5">
                  <c:v>33.245905850400753</c:v>
                </c:pt>
                <c:pt idx="6">
                  <c:v>22.785889409758521</c:v>
                </c:pt>
                <c:pt idx="7">
                  <c:v>14.725437205124818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A-7D3D-4C0C-B78C-811B7269BA2A}"/>
            </c:ext>
          </c:extLst>
        </c:ser>
        <c:ser>
          <c:idx val="16"/>
          <c:order val="14"/>
          <c:tx>
            <c:strRef>
              <c:f>'630'!$B$157</c:f>
              <c:strCache>
                <c:ptCount val="1"/>
                <c:pt idx="0">
                  <c:v>1250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'630'!$G$158:$G$165</c:f>
              <c:numCache>
                <c:formatCode>General</c:formatCode>
                <c:ptCount val="8"/>
                <c:pt idx="0">
                  <c:v>161.24992115466458</c:v>
                </c:pt>
                <c:pt idx="1">
                  <c:v>200.37362438479016</c:v>
                </c:pt>
                <c:pt idx="2">
                  <c:v>266.06151222183678</c:v>
                </c:pt>
                <c:pt idx="3">
                  <c:v>303.08401807744406</c:v>
                </c:pt>
                <c:pt idx="4">
                  <c:v>338.56497492810496</c:v>
                </c:pt>
                <c:pt idx="5">
                  <c:v>376.35721303872094</c:v>
                </c:pt>
                <c:pt idx="6">
                  <c:v>405.9234433575005</c:v>
                </c:pt>
                <c:pt idx="7">
                  <c:v>430.1062692335916</c:v>
                </c:pt>
              </c:numCache>
            </c:numRef>
          </c:xVal>
          <c:yVal>
            <c:numRef>
              <c:f>'630'!$F$158:$F$165</c:f>
              <c:numCache>
                <c:formatCode>General</c:formatCode>
                <c:ptCount val="8"/>
                <c:pt idx="0">
                  <c:v>91.927442218450096</c:v>
                </c:pt>
                <c:pt idx="1">
                  <c:v>88.77960242247272</c:v>
                </c:pt>
                <c:pt idx="2">
                  <c:v>76.327272367869639</c:v>
                </c:pt>
                <c:pt idx="3">
                  <c:v>65.318639805052115</c:v>
                </c:pt>
                <c:pt idx="4">
                  <c:v>52.594572930926489</c:v>
                </c:pt>
                <c:pt idx="5">
                  <c:v>37.630309721830457</c:v>
                </c:pt>
                <c:pt idx="6">
                  <c:v>25.789581039890571</c:v>
                </c:pt>
                <c:pt idx="7">
                  <c:v>16.665912336756904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2-7D3D-4C0C-B78C-811B7269BA2A}"/>
            </c:ext>
          </c:extLst>
        </c:ser>
        <c:ser>
          <c:idx val="18"/>
          <c:order val="15"/>
          <c:tx>
            <c:strRef>
              <c:f>'630'!$B$170</c:f>
              <c:strCache>
                <c:ptCount val="1"/>
                <c:pt idx="0">
                  <c:v>1325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'630'!$G$171:$G$178</c:f>
              <c:numCache>
                <c:formatCode>General</c:formatCode>
                <c:ptCount val="8"/>
                <c:pt idx="0">
                  <c:v>170.97670230639764</c:v>
                </c:pt>
                <c:pt idx="1">
                  <c:v>212.46196939292432</c:v>
                </c:pt>
                <c:pt idx="2">
                  <c:v>282.10414579219514</c:v>
                </c:pt>
                <c:pt idx="3">
                  <c:v>321.34581226053672</c:v>
                </c:pt>
                <c:pt idx="4">
                  <c:v>358.94579344593609</c:v>
                </c:pt>
                <c:pt idx="5">
                  <c:v>398.98724049383418</c:v>
                </c:pt>
                <c:pt idx="6">
                  <c:v>430.308967371211</c:v>
                </c:pt>
                <c:pt idx="7">
                  <c:v>455.92659272365592</c:v>
                </c:pt>
              </c:numCache>
            </c:numRef>
          </c:xVal>
          <c:yVal>
            <c:numRef>
              <c:f>'630'!$F$171:$F$178</c:f>
              <c:numCache>
                <c:formatCode>General</c:formatCode>
                <c:ptCount val="8"/>
                <c:pt idx="0">
                  <c:v>103.32122647804503</c:v>
                </c:pt>
                <c:pt idx="1">
                  <c:v>99.784133085920729</c:v>
                </c:pt>
                <c:pt idx="2">
                  <c:v>85.785979649882364</c:v>
                </c:pt>
                <c:pt idx="3">
                  <c:v>73.410279011824628</c:v>
                </c:pt>
                <c:pt idx="4">
                  <c:v>59.106985440039836</c:v>
                </c:pt>
                <c:pt idx="5">
                  <c:v>42.287135472977582</c:v>
                </c:pt>
                <c:pt idx="6">
                  <c:v>28.979582545248093</c:v>
                </c:pt>
                <c:pt idx="7">
                  <c:v>18.72657914839284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A-7D3D-4C0C-B78C-811B7269BA2A}"/>
            </c:ext>
          </c:extLst>
        </c:ser>
        <c:ser>
          <c:idx val="1"/>
          <c:order val="16"/>
          <c:tx>
            <c:strRef>
              <c:f>'630'!$AE$143</c:f>
              <c:strCache>
                <c:ptCount val="1"/>
                <c:pt idx="0">
                  <c:v>46%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'630'!$AH$144:$AH$154</c:f>
              <c:numCache>
                <c:formatCode>General</c:formatCode>
                <c:ptCount val="11"/>
                <c:pt idx="0">
                  <c:v>210.99296025009625</c:v>
                </c:pt>
                <c:pt idx="1">
                  <c:v>235.3471045573705</c:v>
                </c:pt>
                <c:pt idx="2">
                  <c:v>259.70412941396972</c:v>
                </c:pt>
                <c:pt idx="3">
                  <c:v>284.06433262807195</c:v>
                </c:pt>
                <c:pt idx="4">
                  <c:v>308.42801195483366</c:v>
                </c:pt>
                <c:pt idx="5">
                  <c:v>332.79546509141937</c:v>
                </c:pt>
                <c:pt idx="6">
                  <c:v>357.16698967203104</c:v>
                </c:pt>
                <c:pt idx="7">
                  <c:v>381.5428832629367</c:v>
                </c:pt>
                <c:pt idx="8">
                  <c:v>405.9234433575005</c:v>
                </c:pt>
                <c:pt idx="9">
                  <c:v>430.308967371211</c:v>
                </c:pt>
                <c:pt idx="10">
                  <c:v>454.69975263671159</c:v>
                </c:pt>
              </c:numCache>
            </c:numRef>
          </c:xVal>
          <c:yVal>
            <c:numRef>
              <c:f>'630'!$AG$144:$AG$154</c:f>
              <c:numCache>
                <c:formatCode>General</c:formatCode>
                <c:ptCount val="11"/>
                <c:pt idx="0">
                  <c:v>6.9700794835263178</c:v>
                </c:pt>
                <c:pt idx="1">
                  <c:v>8.6717415913686953</c:v>
                </c:pt>
                <c:pt idx="2">
                  <c:v>10.559216381047074</c:v>
                </c:pt>
                <c:pt idx="3">
                  <c:v>12.632558715442789</c:v>
                </c:pt>
                <c:pt idx="4">
                  <c:v>14.891828848424225</c:v>
                </c:pt>
                <c:pt idx="5">
                  <c:v>17.337092423338795</c:v>
                </c:pt>
                <c:pt idx="6">
                  <c:v>19.96842047136985</c:v>
                </c:pt>
                <c:pt idx="7">
                  <c:v>22.785889409758521</c:v>
                </c:pt>
                <c:pt idx="8">
                  <c:v>25.789581039890571</c:v>
                </c:pt>
                <c:pt idx="9">
                  <c:v>28.979582545248093</c:v>
                </c:pt>
                <c:pt idx="10">
                  <c:v>32.355986489226311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5-7D3D-4C0C-B78C-811B7269BA2A}"/>
            </c:ext>
          </c:extLst>
        </c:ser>
        <c:ser>
          <c:idx val="20"/>
          <c:order val="17"/>
          <c:tx>
            <c:strRef>
              <c:f>'630'!$B$182</c:f>
              <c:strCache>
                <c:ptCount val="1"/>
                <c:pt idx="0">
                  <c:v>[ rpm ]  1400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'630'!$G$184:$G$191</c:f>
              <c:numCache>
                <c:formatCode>General</c:formatCode>
                <c:ptCount val="8"/>
                <c:pt idx="0">
                  <c:v>180.71253772061527</c:v>
                </c:pt>
                <c:pt idx="1">
                  <c:v>224.56184433156184</c:v>
                </c:pt>
                <c:pt idx="2">
                  <c:v>298.16058642379249</c:v>
                </c:pt>
                <c:pt idx="3">
                  <c:v>339.62102813316159</c:v>
                </c:pt>
                <c:pt idx="4">
                  <c:v>379.33831075332387</c:v>
                </c:pt>
                <c:pt idx="5">
                  <c:v>421.62575979214694</c:v>
                </c:pt>
                <c:pt idx="6">
                  <c:v>454.69975263671159</c:v>
                </c:pt>
                <c:pt idx="7">
                  <c:v>481.74935209298127</c:v>
                </c:pt>
              </c:numCache>
            </c:numRef>
          </c:xVal>
          <c:yVal>
            <c:numRef>
              <c:f>'630'!$F$184:$F$191</c:f>
              <c:numCache>
                <c:formatCode>General</c:formatCode>
                <c:ptCount val="8"/>
                <c:pt idx="0">
                  <c:v>115.38628918715722</c:v>
                </c:pt>
                <c:pt idx="1">
                  <c:v>111.43722552039506</c:v>
                </c:pt>
                <c:pt idx="2">
                  <c:v>95.8015910778809</c:v>
                </c:pt>
                <c:pt idx="3">
                  <c:v>81.977652040355338</c:v>
                </c:pt>
                <c:pt idx="4">
                  <c:v>66.001571482419848</c:v>
                </c:pt>
                <c:pt idx="5">
                  <c:v>47.216602983290088</c:v>
                </c:pt>
                <c:pt idx="6">
                  <c:v>32.355986489226311</c:v>
                </c:pt>
                <c:pt idx="7">
                  <c:v>20.907466826449607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D-7D3D-4C0C-B78C-811B7269BA2A}"/>
            </c:ext>
          </c:extLst>
        </c:ser>
        <c:ser>
          <c:idx val="15"/>
          <c:order val="18"/>
          <c:tx>
            <c:strRef>
              <c:f>'630'!$AT$66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7D3D-4C0C-B78C-811B7269BA2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'630'!$AN$67:$AN$73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'630'!$AM$67:$AM$73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5-7D3D-4C0C-B78C-811B7269BA2A}"/>
            </c:ext>
          </c:extLst>
        </c:ser>
        <c:ser>
          <c:idx val="17"/>
          <c:order val="19"/>
          <c:tx>
            <c:strRef>
              <c:f>'630'!$AT$79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'630'!$AN$80:$AN$86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'630'!$AM$80:$AM$86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6-7D3D-4C0C-B78C-811B7269BA2A}"/>
            </c:ext>
          </c:extLst>
        </c:ser>
        <c:ser>
          <c:idx val="21"/>
          <c:order val="20"/>
          <c:tx>
            <c:strRef>
              <c:f>'630'!$AT$117</c:f>
              <c:strCache>
                <c:ptCount val="1"/>
                <c:pt idx="0">
                  <c:v>0.75 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7D3D-4C0C-B78C-811B7269BA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97044E-E552-460E-B91E-35A9DD9F360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AE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'630'!$AN$119:$AN$126</c:f>
              <c:numCache>
                <c:formatCode>General</c:formatCode>
                <c:ptCount val="8"/>
                <c:pt idx="0">
                  <c:v>93.360388871912932</c:v>
                </c:pt>
                <c:pt idx="1">
                  <c:v>111.55587101044026</c:v>
                </c:pt>
                <c:pt idx="2">
                  <c:v>143.38198079763151</c:v>
                </c:pt>
                <c:pt idx="3">
                  <c:v>162.67041775290122</c:v>
                </c:pt>
                <c:pt idx="4">
                  <c:v>182.50928455950108</c:v>
                </c:pt>
                <c:pt idx="5">
                  <c:v>205.52176116526377</c:v>
                </c:pt>
                <c:pt idx="6">
                  <c:v>225.19860342411675</c:v>
                </c:pt>
                <c:pt idx="7">
                  <c:v>242.59111091436415</c:v>
                </c:pt>
              </c:numCache>
            </c:numRef>
          </c:xVal>
          <c:yVal>
            <c:numRef>
              <c:f>'630'!$AM$119:$AM$126</c:f>
              <c:numCache>
                <c:formatCode>General</c:formatCode>
                <c:ptCount val="8"/>
                <c:pt idx="0">
                  <c:v>30.890730236764426</c:v>
                </c:pt>
                <c:pt idx="1">
                  <c:v>27.586333877682208</c:v>
                </c:pt>
                <c:pt idx="2">
                  <c:v>22.215811417142966</c:v>
                </c:pt>
                <c:pt idx="3">
                  <c:v>18.850961926828354</c:v>
                </c:pt>
                <c:pt idx="4">
                  <c:v>15.305250375652578</c:v>
                </c:pt>
                <c:pt idx="5">
                  <c:v>11.231397819611313</c:v>
                </c:pt>
                <c:pt idx="6">
                  <c:v>7.9412201831180003</c:v>
                </c:pt>
                <c:pt idx="7">
                  <c:v>5.3027324691388458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F-7D3D-4C0C-B78C-811B7269BA2A}"/>
            </c:ext>
          </c:extLst>
        </c:ser>
        <c:ser>
          <c:idx val="23"/>
          <c:order val="21"/>
          <c:tx>
            <c:strRef>
              <c:f>'630'!$AT$130</c:f>
              <c:strCache>
                <c:ptCount val="1"/>
                <c:pt idx="0">
                  <c:v>1.5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7D3D-4C0C-B78C-811B7269BA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6F6609-1CFD-4983-A888-295BEF8ECC11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B7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'630'!$AN$132:$AN$139</c:f>
              <c:numCache>
                <c:formatCode>General</c:formatCode>
                <c:ptCount val="8"/>
                <c:pt idx="0">
                  <c:v>117.62671916609418</c:v>
                </c:pt>
                <c:pt idx="1">
                  <c:v>140.55159012541097</c:v>
                </c:pt>
                <c:pt idx="2">
                  <c:v>180.64997578255844</c:v>
                </c:pt>
                <c:pt idx="3">
                  <c:v>204.95188352207293</c:v>
                </c:pt>
                <c:pt idx="4">
                  <c:v>229.94728941776879</c:v>
                </c:pt>
                <c:pt idx="5">
                  <c:v>258.94119310358252</c:v>
                </c:pt>
                <c:pt idx="6">
                  <c:v>283.73246086097237</c:v>
                </c:pt>
                <c:pt idx="7">
                  <c:v>305.64564715838929</c:v>
                </c:pt>
              </c:numCache>
            </c:numRef>
          </c:xVal>
          <c:yVal>
            <c:numRef>
              <c:f>'630'!$AM$132:$AM$139</c:f>
              <c:numCache>
                <c:formatCode>General</c:formatCode>
                <c:ptCount val="8"/>
                <c:pt idx="0">
                  <c:v>49.03597767390572</c:v>
                </c:pt>
                <c:pt idx="1">
                  <c:v>43.790575417378719</c:v>
                </c:pt>
                <c:pt idx="2">
                  <c:v>35.265402413899885</c:v>
                </c:pt>
                <c:pt idx="3">
                  <c:v>29.924036793259809</c:v>
                </c:pt>
                <c:pt idx="4">
                  <c:v>24.29557054694758</c:v>
                </c:pt>
                <c:pt idx="5">
                  <c:v>17.828732713924335</c:v>
                </c:pt>
                <c:pt idx="6">
                  <c:v>12.605901272592613</c:v>
                </c:pt>
                <c:pt idx="7">
                  <c:v>8.4175630998169311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B8-7D3D-4C0C-B78C-811B7269BA2A}"/>
            </c:ext>
          </c:extLst>
        </c:ser>
        <c:ser>
          <c:idx val="24"/>
          <c:order val="22"/>
          <c:tx>
            <c:strRef>
              <c:f>'630'!$AT$143</c:f>
              <c:strCache>
                <c:ptCount val="1"/>
                <c:pt idx="0">
                  <c:v>2.5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7D3D-4C0C-B78C-811B7269BA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CC37E68-DFFE-4FCD-839B-D4091733C1E6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0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'630'!$AN$145:$AN$152</c:f>
              <c:numCache>
                <c:formatCode>General</c:formatCode>
                <c:ptCount val="8"/>
                <c:pt idx="0">
                  <c:v>139.46189661033776</c:v>
                </c:pt>
                <c:pt idx="1">
                  <c:v>166.64233661750197</c:v>
                </c:pt>
                <c:pt idx="2">
                  <c:v>214.18422977242469</c:v>
                </c:pt>
                <c:pt idx="3">
                  <c:v>242.99732741409613</c:v>
                </c:pt>
                <c:pt idx="4">
                  <c:v>272.63265803856683</c:v>
                </c:pt>
                <c:pt idx="5">
                  <c:v>307.00873200226698</c:v>
                </c:pt>
                <c:pt idx="6">
                  <c:v>336.40203010096047</c:v>
                </c:pt>
                <c:pt idx="7">
                  <c:v>362.38298530806901</c:v>
                </c:pt>
              </c:numCache>
            </c:numRef>
          </c:xVal>
          <c:yVal>
            <c:numRef>
              <c:f>'630'!$AM$145:$AM$152</c:f>
              <c:numCache>
                <c:formatCode>General</c:formatCode>
                <c:ptCount val="8"/>
                <c:pt idx="0">
                  <c:v>68.930908908632276</c:v>
                </c:pt>
                <c:pt idx="1">
                  <c:v>61.557336232295022</c:v>
                </c:pt>
                <c:pt idx="2">
                  <c:v>49.573320584823847</c:v>
                </c:pt>
                <c:pt idx="3">
                  <c:v>42.06485018187788</c:v>
                </c:pt>
                <c:pt idx="4">
                  <c:v>34.152796369064447</c:v>
                </c:pt>
                <c:pt idx="5">
                  <c:v>25.062225919762831</c:v>
                </c:pt>
                <c:pt idx="6">
                  <c:v>17.720381514789164</c:v>
                </c:pt>
                <c:pt idx="7">
                  <c:v>11.832746134373746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1-7D3D-4C0C-B78C-811B7269BA2A}"/>
            </c:ext>
          </c:extLst>
        </c:ser>
        <c:ser>
          <c:idx val="25"/>
          <c:order val="23"/>
          <c:tx>
            <c:strRef>
              <c:f>'630'!$AT$156</c:f>
              <c:strCache>
                <c:ptCount val="1"/>
                <c:pt idx="0">
                  <c:v>3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7D3D-4C0C-B78C-811B7269BA2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C80701-5CD5-495D-9DB3-BD9F5D3FDC1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9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'630'!$AN$158:$AN$165</c:f>
              <c:numCache>
                <c:formatCode>General</c:formatCode>
                <c:ptCount val="8"/>
                <c:pt idx="0">
                  <c:v>148.20037950743475</c:v>
                </c:pt>
                <c:pt idx="1">
                  <c:v>177.0839069952016</c:v>
                </c:pt>
                <c:pt idx="2">
                  <c:v>227.60470715144444</c:v>
                </c:pt>
                <c:pt idx="3">
                  <c:v>258.22319226506187</c:v>
                </c:pt>
                <c:pt idx="4">
                  <c:v>289.71543030371549</c:v>
                </c:pt>
                <c:pt idx="5">
                  <c:v>326.24545987609667</c:v>
                </c:pt>
                <c:pt idx="6">
                  <c:v>357.48049997721228</c:v>
                </c:pt>
                <c:pt idx="7">
                  <c:v>385.08938466359575</c:v>
                </c:pt>
              </c:numCache>
            </c:numRef>
          </c:xVal>
          <c:yVal>
            <c:numRef>
              <c:f>'630'!$AM$158:$AM$165</c:f>
              <c:numCache>
                <c:formatCode>General</c:formatCode>
                <c:ptCount val="8"/>
                <c:pt idx="0">
                  <c:v>77.839762543847044</c:v>
                </c:pt>
                <c:pt idx="1">
                  <c:v>69.513205483839755</c:v>
                </c:pt>
                <c:pt idx="2">
                  <c:v>55.980336889906546</c:v>
                </c:pt>
                <c:pt idx="3">
                  <c:v>47.50144748475573</c:v>
                </c:pt>
                <c:pt idx="4">
                  <c:v>38.566814244392198</c:v>
                </c:pt>
                <c:pt idx="5">
                  <c:v>28.301349065343345</c:v>
                </c:pt>
                <c:pt idx="6">
                  <c:v>20.01062094112077</c:v>
                </c:pt>
                <c:pt idx="7">
                  <c:v>13.362048519658089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A-7D3D-4C0C-B78C-811B7269BA2A}"/>
            </c:ext>
          </c:extLst>
        </c:ser>
        <c:ser>
          <c:idx val="26"/>
          <c:order val="24"/>
          <c:tx>
            <c:strRef>
              <c:f>'630'!$AT$170</c:f>
              <c:strCache>
                <c:ptCount val="1"/>
                <c:pt idx="0">
                  <c:v>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7D3D-4C0C-B78C-811B7269BA2A}"/>
                </c:ext>
              </c:extLst>
            </c:dLbl>
            <c:dLbl>
              <c:idx val="7"/>
              <c:layout>
                <c:manualLayout>
                  <c:x val="-1.3809899305536132E-2"/>
                  <c:y val="1.7872431928550672E-2"/>
                </c:manualLayout>
              </c:layout>
              <c:tx>
                <c:rich>
                  <a:bodyPr/>
                  <a:lstStyle/>
                  <a:p>
                    <a:fld id="{B3905524-CB0E-4834-AB27-72D7ED7EE80C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2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'630'!$AN$171:$AN$178</c:f>
              <c:numCache>
                <c:formatCode>General</c:formatCode>
                <c:ptCount val="8"/>
                <c:pt idx="0">
                  <c:v>175.71097919762701</c:v>
                </c:pt>
                <c:pt idx="1">
                  <c:v>209.95618770805794</c:v>
                </c:pt>
                <c:pt idx="2">
                  <c:v>269.85521964579812</c:v>
                </c:pt>
                <c:pt idx="3">
                  <c:v>306.15744787721621</c:v>
                </c:pt>
                <c:pt idx="4">
                  <c:v>343.49562475158098</c:v>
                </c:pt>
                <c:pt idx="5">
                  <c:v>386.80676395118996</c:v>
                </c:pt>
                <c:pt idx="6">
                  <c:v>423.83999895156882</c:v>
                </c:pt>
                <c:pt idx="7">
                  <c:v>456.57395131338063</c:v>
                </c:pt>
              </c:numCache>
            </c:numRef>
          </c:xVal>
          <c:yVal>
            <c:numRef>
              <c:f>'630'!$AM$171:$AM$178</c:f>
              <c:numCache>
                <c:formatCode>General</c:formatCode>
                <c:ptCount val="8"/>
                <c:pt idx="0">
                  <c:v>109.42099731468699</c:v>
                </c:pt>
                <c:pt idx="1">
                  <c:v>97.716180291505253</c:v>
                </c:pt>
                <c:pt idx="2">
                  <c:v>78.692741245906205</c:v>
                </c:pt>
                <c:pt idx="3">
                  <c:v>66.773787429597647</c:v>
                </c:pt>
                <c:pt idx="4">
                  <c:v>54.214184883908615</c:v>
                </c:pt>
                <c:pt idx="5">
                  <c:v>39.783803789696179</c:v>
                </c:pt>
                <c:pt idx="6">
                  <c:v>28.129352257854155</c:v>
                </c:pt>
                <c:pt idx="7">
                  <c:v>18.783313661377527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3-7D3D-4C0C-B78C-811B7269BA2A}"/>
            </c:ext>
          </c:extLst>
        </c:ser>
        <c:ser>
          <c:idx val="27"/>
          <c:order val="25"/>
          <c:tx>
            <c:strRef>
              <c:f>'630'!$AT$182</c:f>
              <c:strCache>
                <c:ptCount val="1"/>
                <c:pt idx="0">
                  <c:v>6
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diamond"/>
            <c:size val="2"/>
            <c:spPr>
              <a:solidFill>
                <a:srgbClr val="CC99FF"/>
              </a:solidFill>
              <a:ln>
                <a:solidFill>
                  <a:srgbClr val="CC99FF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7D3D-4C0C-B78C-811B7269BA2A}"/>
                </c:ext>
              </c:extLst>
            </c:dLbl>
            <c:dLbl>
              <c:idx val="5"/>
              <c:layout>
                <c:manualLayout>
                  <c:x val="8.857763655353483E-2"/>
                  <c:y val="0.14457784189962281"/>
                </c:manualLayout>
              </c:layout>
              <c:tx>
                <c:rich>
                  <a:bodyPr wrap="square" lIns="0" tIns="0" rIns="0" bIns="0" anchor="ctr">
                    <a:spAutoFit/>
                  </a:bodyPr>
                  <a:lstStyle/>
                  <a:p>
                    <a:pPr>
                      <a:defRPr sz="700" baseline="0"/>
                    </a:pPr>
                    <a:fld id="{33EA51A6-A14A-49B5-82CF-B5ED1C3D3CA3}" type="SERIESNAME">
                      <a:rPr lang="en-US" altLang="ko-KR">
                        <a:solidFill>
                          <a:srgbClr val="0070C0"/>
                        </a:solidFill>
                      </a:rPr>
                      <a:pPr>
                        <a:defRPr sz="7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9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'630'!$AN$184:$AN$191</c:f>
              <c:numCache>
                <c:formatCode>General</c:formatCode>
                <c:ptCount val="8"/>
                <c:pt idx="0">
                  <c:v>186.72077774382586</c:v>
                </c:pt>
                <c:pt idx="1">
                  <c:v>223.11174202088051</c:v>
                </c:pt>
                <c:pt idx="2">
                  <c:v>286.76396159526303</c:v>
                </c:pt>
                <c:pt idx="3">
                  <c:v>325.34083550580243</c:v>
                </c:pt>
                <c:pt idx="4">
                  <c:v>365.01856911900217</c:v>
                </c:pt>
                <c:pt idx="5">
                  <c:v>411.04352233052754</c:v>
                </c:pt>
                <c:pt idx="6">
                  <c:v>450.39720684823351</c:v>
                </c:pt>
                <c:pt idx="7">
                  <c:v>485.1822218287283</c:v>
                </c:pt>
              </c:numCache>
            </c:numRef>
          </c:xVal>
          <c:yVal>
            <c:numRef>
              <c:f>'630'!$AM$184:$AM$191</c:f>
              <c:numCache>
                <c:formatCode>General</c:formatCode>
                <c:ptCount val="8"/>
                <c:pt idx="0">
                  <c:v>123.56292094705771</c:v>
                </c:pt>
                <c:pt idx="1">
                  <c:v>110.34533551072883</c:v>
                </c:pt>
                <c:pt idx="2">
                  <c:v>88.863245668571864</c:v>
                </c:pt>
                <c:pt idx="3">
                  <c:v>75.403847707313417</c:v>
                </c:pt>
                <c:pt idx="4">
                  <c:v>61.221001502610314</c:v>
                </c:pt>
                <c:pt idx="5">
                  <c:v>44.925591278445253</c:v>
                </c:pt>
                <c:pt idx="6">
                  <c:v>31.764880732472001</c:v>
                </c:pt>
                <c:pt idx="7">
                  <c:v>21.210929876555383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C-7D3D-4C0C-B78C-811B7269BA2A}"/>
            </c:ext>
          </c:extLst>
        </c:ser>
        <c:ser>
          <c:idx val="28"/>
          <c:order val="26"/>
          <c:tx>
            <c:strRef>
              <c:f>'630'!$AE$156</c:f>
              <c:strCache>
                <c:ptCount val="1"/>
                <c:pt idx="0">
                  <c:v>37%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1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5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'630'!$AH$157:$AH$167</c:f>
              <c:numCache>
                <c:formatCode>General</c:formatCode>
                <c:ptCount val="11"/>
                <c:pt idx="0">
                  <c:v>223.61485855002016</c:v>
                </c:pt>
                <c:pt idx="1">
                  <c:v>249.42065047058341</c:v>
                </c:pt>
                <c:pt idx="2">
                  <c:v>275.22777657084538</c:v>
                </c:pt>
                <c:pt idx="3">
                  <c:v>301.03637473189116</c:v>
                </c:pt>
                <c:pt idx="4">
                  <c:v>326.8465827942311</c:v>
                </c:pt>
                <c:pt idx="5">
                  <c:v>352.65853855399644</c:v>
                </c:pt>
                <c:pt idx="6">
                  <c:v>378.47237975913572</c:v>
                </c:pt>
                <c:pt idx="7">
                  <c:v>404.28824410561037</c:v>
                </c:pt>
                <c:pt idx="8">
                  <c:v>430.1062692335916</c:v>
                </c:pt>
                <c:pt idx="9">
                  <c:v>455.92659272365592</c:v>
                </c:pt>
                <c:pt idx="10">
                  <c:v>481.74935209298127</c:v>
                </c:pt>
              </c:numCache>
            </c:numRef>
          </c:xVal>
          <c:yVal>
            <c:numRef>
              <c:f>'630'!$AG$157:$AG$167</c:f>
              <c:numCache>
                <c:formatCode>General</c:formatCode>
                <c:ptCount val="11"/>
                <c:pt idx="0">
                  <c:v>4.5053826466996396</c:v>
                </c:pt>
                <c:pt idx="1">
                  <c:v>5.6051908194886746</c:v>
                </c:pt>
                <c:pt idx="2">
                  <c:v>6.8250338541559898</c:v>
                </c:pt>
                <c:pt idx="3">
                  <c:v>8.1649290586852512</c:v>
                </c:pt>
                <c:pt idx="4">
                  <c:v>9.6248954406896043</c:v>
                </c:pt>
                <c:pt idx="5">
                  <c:v>11.20495370662551</c:v>
                </c:pt>
                <c:pt idx="6">
                  <c:v>12.905126260936221</c:v>
                </c:pt>
                <c:pt idx="7">
                  <c:v>14.725437205124818</c:v>
                </c:pt>
                <c:pt idx="8">
                  <c:v>16.665912336756904</c:v>
                </c:pt>
                <c:pt idx="9">
                  <c:v>18.72657914839284</c:v>
                </c:pt>
                <c:pt idx="10">
                  <c:v>20.907466826449607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7-7D3D-4C0C-B78C-811B7269B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6096"/>
        <c:axId val="-437065552"/>
      </c:scatterChart>
      <c:scatterChart>
        <c:scatterStyle val="smoothMarker"/>
        <c:varyColors val="0"/>
        <c:ser>
          <c:idx val="3"/>
          <c:order val="2"/>
          <c:tx>
            <c:strRef>
              <c:f>'630'!$AE$64</c:f>
              <c:strCache>
                <c:ptCount val="1"/>
                <c:pt idx="0">
                  <c:v> [ ζt ]
63% 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7D3D-4C0C-B78C-811B7269BA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9-7D3D-4C0C-B78C-811B7269BA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A-7D3D-4C0C-B78C-811B7269BA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B-7D3D-4C0C-B78C-811B7269BA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7D3D-4C0C-B78C-811B7269BA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D-7D3D-4C0C-B78C-811B7269BA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7D3D-4C0C-B78C-811B7269BA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F-7D3D-4C0C-B78C-811B7269BA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0-7D3D-4C0C-B78C-811B7269BA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1-7D3D-4C0C-B78C-811B7269BA2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E032AEC-395A-4F4F-81EC-3C86AB67D8E2}" type="SERIESNAME">
                      <a:rPr lang="el-GR" altLang="ko-KR" sz="700" baseline="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2-7D3D-4C0C-B78C-811B7269BA2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'630'!$AH$66:$AH$76</c:f>
              <c:numCache>
                <c:formatCode>General</c:formatCode>
                <c:ptCount val="11"/>
                <c:pt idx="0">
                  <c:v>83.700036444557128</c:v>
                </c:pt>
                <c:pt idx="1">
                  <c:v>93.372856952728313</c:v>
                </c:pt>
                <c:pt idx="2">
                  <c:v>103.05062788494091</c:v>
                </c:pt>
                <c:pt idx="3">
                  <c:v>112.73386174342677</c:v>
                </c:pt>
                <c:pt idx="4">
                  <c:v>122.42307114532265</c:v>
                </c:pt>
                <c:pt idx="5">
                  <c:v>132.1187688334426</c:v>
                </c:pt>
                <c:pt idx="6">
                  <c:v>141.82146768705016</c:v>
                </c:pt>
                <c:pt idx="7">
                  <c:v>151.53168073263089</c:v>
                </c:pt>
                <c:pt idx="8">
                  <c:v>161.24992115466458</c:v>
                </c:pt>
                <c:pt idx="9">
                  <c:v>170.97670230639764</c:v>
                </c:pt>
                <c:pt idx="10">
                  <c:v>180.71253772061527</c:v>
                </c:pt>
              </c:numCache>
            </c:numRef>
          </c:xVal>
          <c:yVal>
            <c:numRef>
              <c:f>'630'!$AG$66:$AG$76</c:f>
              <c:numCache>
                <c:formatCode>General</c:formatCode>
                <c:ptCount val="11"/>
                <c:pt idx="0">
                  <c:v>24.812369287436596</c:v>
                </c:pt>
                <c:pt idx="1">
                  <c:v>30.873684935743768</c:v>
                </c:pt>
                <c:pt idx="2">
                  <c:v>37.598549277985057</c:v>
                </c:pt>
                <c:pt idx="3">
                  <c:v>44.987680712605034</c:v>
                </c:pt>
                <c:pt idx="4">
                  <c:v>53.04186838869353</c:v>
                </c:pt>
                <c:pt idx="5">
                  <c:v>61.761972230877078</c:v>
                </c:pt>
                <c:pt idx="6">
                  <c:v>71.148922966439514</c:v>
                </c:pt>
                <c:pt idx="7">
                  <c:v>81.203722154671681</c:v>
                </c:pt>
                <c:pt idx="8">
                  <c:v>91.927442218450096</c:v>
                </c:pt>
                <c:pt idx="9">
                  <c:v>103.32122647804503</c:v>
                </c:pt>
                <c:pt idx="10">
                  <c:v>115.38628918715722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3-7D3D-4C0C-B78C-811B7269BA2A}"/>
            </c:ext>
          </c:extLst>
        </c:ser>
        <c:ser>
          <c:idx val="29"/>
          <c:order val="27"/>
          <c:tx>
            <c:strRef>
              <c:f>'630'!$AU$10</c:f>
              <c:strCache>
                <c:ptCount val="1"/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'630'!$AU$16:$AU$17</c:f>
              <c:numCache>
                <c:formatCode>General</c:formatCode>
                <c:ptCount val="2"/>
                <c:pt idx="0">
                  <c:v>270</c:v>
                </c:pt>
                <c:pt idx="1">
                  <c:v>270</c:v>
                </c:pt>
              </c:numCache>
            </c:numRef>
          </c:xVal>
          <c:yVal>
            <c:numRef>
              <c:f>'630'!$AV$16:$AV$17</c:f>
              <c:numCache>
                <c:formatCode>General</c:formatCode>
                <c:ptCount val="2"/>
                <c:pt idx="0">
                  <c:v>80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4-7D3D-4C0C-B78C-811B7269BA2A}"/>
            </c:ext>
          </c:extLst>
        </c:ser>
        <c:ser>
          <c:idx val="30"/>
          <c:order val="28"/>
          <c:tx>
            <c:strRef>
              <c:f>'630'!$AU$14</c:f>
              <c:strCache>
                <c:ptCount val="1"/>
                <c:pt idx="0">
                  <c:v>풍량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'630'!$AV$20:$AV$21</c:f>
              <c:numCache>
                <c:formatCode>General</c:formatCode>
                <c:ptCount val="2"/>
                <c:pt idx="0">
                  <c:v>0</c:v>
                </c:pt>
                <c:pt idx="1">
                  <c:v>270</c:v>
                </c:pt>
              </c:numCache>
            </c:numRef>
          </c:xVal>
          <c:yVal>
            <c:numRef>
              <c:f>'630'!$AU$20:$AU$21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5-7D3D-4C0C-B78C-811B7269B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3920"/>
        <c:axId val="-437064464"/>
      </c:scatterChart>
      <c:valAx>
        <c:axId val="-437066096"/>
        <c:scaling>
          <c:orientation val="minMax"/>
          <c:min val="0"/>
        </c:scaling>
        <c:delete val="0"/>
        <c:axPos val="b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 pitchFamily="34" charset="0"/>
                <a:ea typeface="양재다운명조M"/>
                <a:cs typeface="Arial" pitchFamily="34" charset="0"/>
              </a:defRPr>
            </a:pPr>
            <a:endParaRPr lang="ko-KR"/>
          </a:p>
        </c:txPr>
        <c:crossAx val="-437065552"/>
        <c:crosses val="autoZero"/>
        <c:crossBetween val="midCat"/>
        <c:majorUnit val="50"/>
        <c:minorUnit val="25"/>
      </c:valAx>
      <c:valAx>
        <c:axId val="-43706555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1270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700" baseline="0">
                <a:latin typeface="Arial" pitchFamily="34" charset="0"/>
                <a:ea typeface="양재다운명조M" pitchFamily="18" charset="-127"/>
                <a:cs typeface="Arial" pitchFamily="34" charset="0"/>
              </a:defRPr>
            </a:pPr>
            <a:endParaRPr lang="ko-KR"/>
          </a:p>
        </c:txPr>
        <c:crossAx val="-437066096"/>
        <c:crosses val="autoZero"/>
        <c:crossBetween val="midCat"/>
      </c:valAx>
      <c:valAx>
        <c:axId val="-4370644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437063920"/>
        <c:crosses val="max"/>
        <c:crossBetween val="midCat"/>
      </c:valAx>
      <c:valAx>
        <c:axId val="-4370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37064464"/>
        <c:crosses val="autoZero"/>
        <c:crossBetween val="midCat"/>
      </c:valAx>
      <c:spPr>
        <a:noFill/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 w="19050"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30175414632726E-2"/>
          <c:y val="6.5472792167189028E-2"/>
          <c:w val="0.83999359737315582"/>
          <c:h val="0.18882558324691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'630'!$B$36</c:f>
              <c:strCache>
                <c:ptCount val="1"/>
                <c:pt idx="0">
                  <c:v>0</c:v>
                </c:pt>
              </c:strCache>
            </c:strRef>
          </c:tx>
          <c:xVal>
            <c:numRef>
              <c:f>'630'!$C$36:$L$36</c:f>
              <c:numCache>
                <c:formatCode>General</c:formatCode>
                <c:ptCount val="10"/>
                <c:pt idx="0">
                  <c:v>1084.2752263236916</c:v>
                </c:pt>
                <c:pt idx="1">
                  <c:v>2168.5504526473833</c:v>
                </c:pt>
                <c:pt idx="2">
                  <c:v>3252.8256789710749</c:v>
                </c:pt>
                <c:pt idx="3">
                  <c:v>4337.1009052947666</c:v>
                </c:pt>
                <c:pt idx="4">
                  <c:v>5421.3761316184582</c:v>
                </c:pt>
                <c:pt idx="5">
                  <c:v>6505.6513579421498</c:v>
                </c:pt>
                <c:pt idx="6">
                  <c:v>7589.9265842658415</c:v>
                </c:pt>
                <c:pt idx="7">
                  <c:v>8674.2018105895331</c:v>
                </c:pt>
                <c:pt idx="8">
                  <c:v>9758.4770369132239</c:v>
                </c:pt>
                <c:pt idx="9">
                  <c:v>10842.752263236916</c:v>
                </c:pt>
              </c:numCache>
            </c:numRef>
          </c:xVal>
          <c:yVal>
            <c:numRef>
              <c:f>'630'!$C$35:$L$35</c:f>
              <c:numCache>
                <c:formatCode>General</c:formatCode>
                <c:ptCount val="1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691-4DD9-B612-51A3346F1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70992"/>
        <c:axId val="-437061744"/>
      </c:scatterChart>
      <c:valAx>
        <c:axId val="-437070992"/>
        <c:scaling>
          <c:orientation val="minMax"/>
          <c:max val="27000"/>
          <c:min val="0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none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+mj-lt"/>
                <a:ea typeface="+mn-ea"/>
                <a:cs typeface="Arial"/>
              </a:defRPr>
            </a:pPr>
            <a:endParaRPr lang="ko-KR"/>
          </a:p>
        </c:txPr>
        <c:crossAx val="-437061744"/>
        <c:crosses val="autoZero"/>
        <c:crossBetween val="midCat"/>
        <c:majorUnit val="3000"/>
        <c:minorUnit val="1500"/>
      </c:valAx>
      <c:valAx>
        <c:axId val="-437061744"/>
        <c:scaling>
          <c:orientation val="minMax"/>
          <c:max val="0"/>
        </c:scaling>
        <c:delete val="1"/>
        <c:axPos val="r"/>
        <c:numFmt formatCode="General" sourceLinked="1"/>
        <c:majorTickMark val="out"/>
        <c:minorTickMark val="none"/>
        <c:tickLblPos val="none"/>
        <c:crossAx val="-437070992"/>
        <c:crosses val="max"/>
        <c:crossBetween val="midCat"/>
        <c:majorUnit val="0.2"/>
        <c:minorUnit val="4.0000000000000022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66447124262864"/>
          <c:y val="9.4798491492278161E-2"/>
          <c:w val="0.68645343034725259"/>
          <c:h val="0.75007479159423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'630'!$B$53</c:f>
              <c:strCache>
                <c:ptCount val="1"/>
                <c:pt idx="0">
                  <c:v>750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'630'!$G$54:$G$61</c:f>
              <c:numCache>
                <c:formatCode>General</c:formatCode>
                <c:ptCount val="8"/>
                <c:pt idx="0">
                  <c:v>41.08626786386386</c:v>
                </c:pt>
                <c:pt idx="1">
                  <c:v>62.533997132512198</c:v>
                </c:pt>
                <c:pt idx="2">
                  <c:v>86.817213258435316</c:v>
                </c:pt>
                <c:pt idx="3">
                  <c:v>103.74787666613086</c:v>
                </c:pt>
                <c:pt idx="4">
                  <c:v>115.80096372085926</c:v>
                </c:pt>
                <c:pt idx="5">
                  <c:v>127.97983762365999</c:v>
                </c:pt>
                <c:pt idx="6">
                  <c:v>131.70285234173207</c:v>
                </c:pt>
                <c:pt idx="7">
                  <c:v>135.28583537129285</c:v>
                </c:pt>
              </c:numCache>
            </c:numRef>
          </c:xVal>
          <c:yVal>
            <c:numRef>
              <c:f>'630'!$F$54:$F$61</c:f>
              <c:numCache>
                <c:formatCode>General</c:formatCode>
                <c:ptCount val="8"/>
                <c:pt idx="0">
                  <c:v>34.991435685437352</c:v>
                </c:pt>
                <c:pt idx="1">
                  <c:v>33.862287796520839</c:v>
                </c:pt>
                <c:pt idx="2">
                  <c:v>27.527036091742197</c:v>
                </c:pt>
                <c:pt idx="3">
                  <c:v>20.167167893518382</c:v>
                </c:pt>
                <c:pt idx="4">
                  <c:v>14.413393656057114</c:v>
                </c:pt>
                <c:pt idx="5">
                  <c:v>9.2868975280751247</c:v>
                </c:pt>
                <c:pt idx="6">
                  <c:v>8.0566225238343723</c:v>
                </c:pt>
                <c:pt idx="7">
                  <c:v>7.0927265441256786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AAA-4FDC-BFCE-6686EC788A0C}"/>
            </c:ext>
          </c:extLst>
        </c:ser>
        <c:ser>
          <c:idx val="2"/>
          <c:order val="1"/>
          <c:tx>
            <c:strRef>
              <c:f>'630'!$B$66</c:f>
              <c:strCache>
                <c:ptCount val="1"/>
                <c:pt idx="0">
                  <c:v>820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'630'!$G$67:$G$74</c:f>
              <c:numCache>
                <c:formatCode>General</c:formatCode>
                <c:ptCount val="8"/>
                <c:pt idx="0">
                  <c:v>44.928021804142091</c:v>
                </c:pt>
                <c:pt idx="1">
                  <c:v>68.382639181054856</c:v>
                </c:pt>
                <c:pt idx="2">
                  <c:v>94.934920541356647</c:v>
                </c:pt>
                <c:pt idx="3">
                  <c:v>113.44386864926607</c:v>
                </c:pt>
                <c:pt idx="4">
                  <c:v>126.61866050679423</c:v>
                </c:pt>
                <c:pt idx="5">
                  <c:v>139.93020821254225</c:v>
                </c:pt>
                <c:pt idx="6">
                  <c:v>143.99955855519215</c:v>
                </c:pt>
                <c:pt idx="7">
                  <c:v>147.91598848388017</c:v>
                </c:pt>
              </c:numCache>
            </c:numRef>
          </c:xVal>
          <c:yVal>
            <c:numRef>
              <c:f>'630'!$F$67:$F$74</c:f>
              <c:numCache>
                <c:formatCode>General</c:formatCode>
                <c:ptCount val="8"/>
                <c:pt idx="0">
                  <c:v>41.834589367668308</c:v>
                </c:pt>
                <c:pt idx="1">
                  <c:v>40.485551791313654</c:v>
                </c:pt>
                <c:pt idx="2">
                  <c:v>32.910564550613856</c:v>
                </c:pt>
                <c:pt idx="3">
                  <c:v>24.110364881288397</c:v>
                </c:pt>
                <c:pt idx="4">
                  <c:v>17.230965008938554</c:v>
                </c:pt>
                <c:pt idx="5">
                  <c:v>11.101927405420151</c:v>
                </c:pt>
                <c:pt idx="6">
                  <c:v>9.6311135765802263</c:v>
                </c:pt>
                <c:pt idx="7">
                  <c:v>8.478774630092472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8AAA-4FDC-BFCE-6686EC788A0C}"/>
            </c:ext>
          </c:extLst>
        </c:ser>
        <c:ser>
          <c:idx val="4"/>
          <c:order val="3"/>
          <c:tx>
            <c:strRef>
              <c:f>'630'!$B$79</c:f>
              <c:strCache>
                <c:ptCount val="1"/>
                <c:pt idx="0">
                  <c:v>890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'630'!$G$80:$G$87</c:f>
              <c:numCache>
                <c:formatCode>General</c:formatCode>
                <c:ptCount val="8"/>
                <c:pt idx="0">
                  <c:v>48.771657653547912</c:v>
                </c:pt>
                <c:pt idx="1">
                  <c:v>74.234528292347363</c:v>
                </c:pt>
                <c:pt idx="2">
                  <c:v>103.05657928695756</c:v>
                </c:pt>
                <c:pt idx="3">
                  <c:v>123.14330044016222</c:v>
                </c:pt>
                <c:pt idx="4">
                  <c:v>137.4389271809514</c:v>
                </c:pt>
                <c:pt idx="5">
                  <c:v>151.88207276145388</c:v>
                </c:pt>
                <c:pt idx="6">
                  <c:v>156.29745222782142</c:v>
                </c:pt>
                <c:pt idx="7">
                  <c:v>160.54707096938284</c:v>
                </c:pt>
              </c:numCache>
            </c:numRef>
          </c:xVal>
          <c:yVal>
            <c:numRef>
              <c:f>'630'!$F$80:$F$87</c:f>
              <c:numCache>
                <c:formatCode>General</c:formatCode>
                <c:ptCount val="8"/>
                <c:pt idx="0">
                  <c:v>49.290416727184677</c:v>
                </c:pt>
                <c:pt idx="1">
                  <c:v>47.702150123715761</c:v>
                </c:pt>
                <c:pt idx="2">
                  <c:v>38.776145700646062</c:v>
                </c:pt>
                <c:pt idx="3">
                  <c:v>28.406293131424228</c:v>
                </c:pt>
                <c:pt idx="4">
                  <c:v>20.300348019119266</c:v>
                </c:pt>
                <c:pt idx="5">
                  <c:v>13.079021443921162</c:v>
                </c:pt>
                <c:pt idx="6">
                  <c:v>11.346156088726776</c:v>
                </c:pt>
                <c:pt idx="7">
                  <c:v>9.9885260500766684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8AAA-4FDC-BFCE-6686EC788A0C}"/>
            </c:ext>
          </c:extLst>
        </c:ser>
        <c:ser>
          <c:idx val="5"/>
          <c:order val="4"/>
          <c:tx>
            <c:strRef>
              <c:f>'630'!$AE$78</c:f>
              <c:strCache>
                <c:ptCount val="1"/>
                <c:pt idx="0">
                  <c:v>67%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AAA-4FDC-BFCE-6686EC788A0C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320FA5D3-7B27-4EAB-88B7-8A3DE05FB135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'630'!$AH$79:$AH$89</c:f>
              <c:numCache>
                <c:formatCode>General</c:formatCode>
                <c:ptCount val="11"/>
                <c:pt idx="0">
                  <c:v>62.533997132512198</c:v>
                </c:pt>
                <c:pt idx="1">
                  <c:v>68.382639181054856</c:v>
                </c:pt>
                <c:pt idx="2">
                  <c:v>74.234528292347363</c:v>
                </c:pt>
                <c:pt idx="3">
                  <c:v>80.089941903627079</c:v>
                </c:pt>
                <c:pt idx="4">
                  <c:v>85.949157513278038</c:v>
                </c:pt>
                <c:pt idx="5">
                  <c:v>91.81245268564021</c:v>
                </c:pt>
                <c:pt idx="6">
                  <c:v>97.680105055818544</c:v>
                </c:pt>
                <c:pt idx="7">
                  <c:v>103.55239233449258</c:v>
                </c:pt>
                <c:pt idx="8">
                  <c:v>109.42959231272542</c:v>
                </c:pt>
                <c:pt idx="9">
                  <c:v>115.31198286677328</c:v>
                </c:pt>
                <c:pt idx="10">
                  <c:v>121.19984196289458</c:v>
                </c:pt>
              </c:numCache>
            </c:numRef>
          </c:xVal>
          <c:yVal>
            <c:numRef>
              <c:f>'630'!$AG$79:$AG$89</c:f>
              <c:numCache>
                <c:formatCode>General</c:formatCode>
                <c:ptCount val="11"/>
                <c:pt idx="0">
                  <c:v>33.862287796520839</c:v>
                </c:pt>
                <c:pt idx="1">
                  <c:v>40.485551791313654</c:v>
                </c:pt>
                <c:pt idx="2">
                  <c:v>47.702150123715761</c:v>
                </c:pt>
                <c:pt idx="3">
                  <c:v>55.512780814194258</c:v>
                </c:pt>
                <c:pt idx="4">
                  <c:v>63.918199114363276</c:v>
                </c:pt>
                <c:pt idx="5">
                  <c:v>72.919217526632607</c:v>
                </c:pt>
                <c:pt idx="6">
                  <c:v>82.516705825342996</c:v>
                </c:pt>
                <c:pt idx="7">
                  <c:v>92.711591079388711</c:v>
                </c:pt>
                <c:pt idx="8">
                  <c:v>103.50485767632674</c:v>
                </c:pt>
                <c:pt idx="9">
                  <c:v>114.89754734797317</c:v>
                </c:pt>
                <c:pt idx="10">
                  <c:v>126.89075919748632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8AAA-4FDC-BFCE-6686EC788A0C}"/>
            </c:ext>
          </c:extLst>
        </c:ser>
        <c:ser>
          <c:idx val="6"/>
          <c:order val="5"/>
          <c:tx>
            <c:strRef>
              <c:f>'630'!$B$92</c:f>
              <c:strCache>
                <c:ptCount val="1"/>
                <c:pt idx="0">
                  <c:v>960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'630'!$G$93:$G$100</c:f>
              <c:numCache>
                <c:formatCode>General</c:formatCode>
                <c:ptCount val="8"/>
                <c:pt idx="0">
                  <c:v>52.617335965716578</c:v>
                </c:pt>
                <c:pt idx="1">
                  <c:v>80.089941903627079</c:v>
                </c:pt>
                <c:pt idx="2">
                  <c:v>111.18252722229028</c:v>
                </c:pt>
                <c:pt idx="3">
                  <c:v>132.84646585237843</c:v>
                </c:pt>
                <c:pt idx="4">
                  <c:v>148.26198308387103</c:v>
                </c:pt>
                <c:pt idx="5">
                  <c:v>163.83555866893025</c:v>
                </c:pt>
                <c:pt idx="6">
                  <c:v>168.59663459569717</c:v>
                </c:pt>
                <c:pt idx="7">
                  <c:v>173.17916204346349</c:v>
                </c:pt>
              </c:numCache>
            </c:numRef>
          </c:xVal>
          <c:yVal>
            <c:numRef>
              <c:f>'630'!$F$93:$F$100</c:f>
              <c:numCache>
                <c:formatCode>General</c:formatCode>
                <c:ptCount val="8"/>
                <c:pt idx="0">
                  <c:v>57.359546654943713</c:v>
                </c:pt>
                <c:pt idx="1">
                  <c:v>55.512780814194258</c:v>
                </c:pt>
                <c:pt idx="2">
                  <c:v>45.124290100282245</c:v>
                </c:pt>
                <c:pt idx="3">
                  <c:v>33.055236607745158</c:v>
                </c:pt>
                <c:pt idx="4">
                  <c:v>23.621686926620143</c:v>
                </c:pt>
                <c:pt idx="5">
                  <c:v>15.218234522655258</c:v>
                </c:pt>
                <c:pt idx="6">
                  <c:v>13.201788710355155</c:v>
                </c:pt>
                <c:pt idx="7">
                  <c:v>11.622008113446096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8AAA-4FDC-BFCE-6686EC788A0C}"/>
            </c:ext>
          </c:extLst>
        </c:ser>
        <c:ser>
          <c:idx val="7"/>
          <c:order val="6"/>
          <c:tx>
            <c:strRef>
              <c:f>'630'!$AE$91</c:f>
              <c:strCache>
                <c:ptCount val="1"/>
                <c:pt idx="0">
                  <c:v>71%</c:v>
                </c:pt>
              </c:strCache>
            </c:strRef>
          </c:tx>
          <c:spPr>
            <a:ln w="127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'630'!$AH$92:$AH$102</c:f>
              <c:numCache>
                <c:formatCode>General</c:formatCode>
                <c:ptCount val="11"/>
                <c:pt idx="0">
                  <c:v>86.817213258435316</c:v>
                </c:pt>
                <c:pt idx="1">
                  <c:v>94.934920541356647</c:v>
                </c:pt>
                <c:pt idx="2">
                  <c:v>103.05657928695756</c:v>
                </c:pt>
                <c:pt idx="3">
                  <c:v>111.18252722229028</c:v>
                </c:pt>
                <c:pt idx="4">
                  <c:v>119.3131021743887</c:v>
                </c:pt>
                <c:pt idx="5">
                  <c:v>127.44864207813184</c:v>
                </c:pt>
                <c:pt idx="6">
                  <c:v>135.58948498410766</c:v>
                </c:pt>
                <c:pt idx="7">
                  <c:v>143.73596906647666</c:v>
                </c:pt>
                <c:pt idx="8">
                  <c:v>151.88843263083587</c:v>
                </c:pt>
                <c:pt idx="9">
                  <c:v>160.04721412208218</c:v>
                </c:pt>
                <c:pt idx="10">
                  <c:v>168.21265213227633</c:v>
                </c:pt>
              </c:numCache>
            </c:numRef>
          </c:xVal>
          <c:yVal>
            <c:numRef>
              <c:f>'630'!$AG$92:$AG$102</c:f>
              <c:numCache>
                <c:formatCode>General</c:formatCode>
                <c:ptCount val="11"/>
                <c:pt idx="0">
                  <c:v>27.527036091742197</c:v>
                </c:pt>
                <c:pt idx="1">
                  <c:v>32.910564550613856</c:v>
                </c:pt>
                <c:pt idx="2">
                  <c:v>38.776145700646062</c:v>
                </c:pt>
                <c:pt idx="3">
                  <c:v>45.124290100282245</c:v>
                </c:pt>
                <c:pt idx="4">
                  <c:v>51.955550189904059</c:v>
                </c:pt>
                <c:pt idx="5">
                  <c:v>59.270520311139869</c:v>
                </c:pt>
                <c:pt idx="6">
                  <c:v>67.069836727634652</c:v>
                </c:pt>
                <c:pt idx="7">
                  <c:v>75.354177647280935</c:v>
                </c:pt>
                <c:pt idx="8">
                  <c:v>84.124263245910981</c:v>
                </c:pt>
                <c:pt idx="9">
                  <c:v>93.380855692450083</c:v>
                </c:pt>
                <c:pt idx="10">
                  <c:v>103.12475917553128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8AAA-4FDC-BFCE-6686EC788A0C}"/>
            </c:ext>
          </c:extLst>
        </c:ser>
        <c:ser>
          <c:idx val="8"/>
          <c:order val="7"/>
          <c:tx>
            <c:strRef>
              <c:f>'630'!$B$105</c:f>
              <c:strCache>
                <c:ptCount val="1"/>
                <c:pt idx="0">
                  <c:v>1030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'630'!$G$106:$G$113</c:f>
              <c:numCache>
                <c:formatCode>General</c:formatCode>
                <c:ptCount val="8"/>
                <c:pt idx="0">
                  <c:v>56.465217270423466</c:v>
                </c:pt>
                <c:pt idx="1">
                  <c:v>85.949157513278038</c:v>
                </c:pt>
                <c:pt idx="2">
                  <c:v>119.3131021743887</c:v>
                </c:pt>
                <c:pt idx="3">
                  <c:v>142.55365874158014</c:v>
                </c:pt>
                <c:pt idx="4">
                  <c:v>159.08804754622906</c:v>
                </c:pt>
                <c:pt idx="5">
                  <c:v>175.79079330043763</c:v>
                </c:pt>
                <c:pt idx="6">
                  <c:v>180.89720686238041</c:v>
                </c:pt>
                <c:pt idx="7">
                  <c:v>185.81234089205341</c:v>
                </c:pt>
              </c:numCache>
            </c:numRef>
          </c:xVal>
          <c:yVal>
            <c:numRef>
              <c:f>'630'!$F$106:$F$113</c:f>
              <c:numCache>
                <c:formatCode>General</c:formatCode>
                <c:ptCount val="8"/>
                <c:pt idx="0">
                  <c:v>66.042659479517624</c:v>
                </c:pt>
                <c:pt idx="1">
                  <c:v>63.918199114363276</c:v>
                </c:pt>
                <c:pt idx="2">
                  <c:v>51.955550189904059</c:v>
                </c:pt>
                <c:pt idx="3">
                  <c:v>38.05750254459285</c:v>
                </c:pt>
                <c:pt idx="4">
                  <c:v>27.195137777078099</c:v>
                </c:pt>
                <c:pt idx="5">
                  <c:v>17.519626006023614</c:v>
                </c:pt>
                <c:pt idx="6">
                  <c:v>15.198053249171657</c:v>
                </c:pt>
                <c:pt idx="7">
                  <c:v>13.379250359884868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8AAA-4FDC-BFCE-6686EC788A0C}"/>
            </c:ext>
          </c:extLst>
        </c:ser>
        <c:ser>
          <c:idx val="9"/>
          <c:order val="8"/>
          <c:tx>
            <c:strRef>
              <c:f>'630'!$AE$104</c:f>
              <c:strCache>
                <c:ptCount val="1"/>
                <c:pt idx="0">
                  <c:v>67%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8AAA-4FDC-BFCE-6686EC788A0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7387039-C594-49E0-9D9B-8C7CF79F0385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'630'!$AH$105:$AH$115</c:f>
              <c:numCache>
                <c:formatCode>General</c:formatCode>
                <c:ptCount val="11"/>
                <c:pt idx="0">
                  <c:v>103.74787666613086</c:v>
                </c:pt>
                <c:pt idx="1">
                  <c:v>113.44386864926607</c:v>
                </c:pt>
                <c:pt idx="2">
                  <c:v>123.14330044016222</c:v>
                </c:pt>
                <c:pt idx="3">
                  <c:v>132.84646585237843</c:v>
                </c:pt>
                <c:pt idx="4">
                  <c:v>142.55365874158014</c:v>
                </c:pt>
                <c:pt idx="5">
                  <c:v>152.26517300885104</c:v>
                </c:pt>
                <c:pt idx="6">
                  <c:v>161.98130260400464</c:v>
                </c:pt>
                <c:pt idx="7">
                  <c:v>171.70234152889617</c:v>
                </c:pt>
                <c:pt idx="8">
                  <c:v>181.42858384073395</c:v>
                </c:pt>
                <c:pt idx="9">
                  <c:v>191.16032365539158</c:v>
                </c:pt>
                <c:pt idx="10">
                  <c:v>200.89785515071944</c:v>
                </c:pt>
              </c:numCache>
            </c:numRef>
          </c:xVal>
          <c:yVal>
            <c:numRef>
              <c:f>'630'!$AG$105:$AG$115</c:f>
              <c:numCache>
                <c:formatCode>General</c:formatCode>
                <c:ptCount val="11"/>
                <c:pt idx="0">
                  <c:v>20.167167893518382</c:v>
                </c:pt>
                <c:pt idx="1">
                  <c:v>24.110364881288397</c:v>
                </c:pt>
                <c:pt idx="2">
                  <c:v>28.406293131424228</c:v>
                </c:pt>
                <c:pt idx="3">
                  <c:v>33.055236607745158</c:v>
                </c:pt>
                <c:pt idx="4">
                  <c:v>38.05750254459285</c:v>
                </c:pt>
                <c:pt idx="5">
                  <c:v>43.413421452027649</c:v>
                </c:pt>
                <c:pt idx="6">
                  <c:v>49.123347121418121</c:v>
                </c:pt>
                <c:pt idx="7">
                  <c:v>55.187656631423941</c:v>
                </c:pt>
                <c:pt idx="8">
                  <c:v>61.606750354371712</c:v>
                </c:pt>
                <c:pt idx="9">
                  <c:v>68.381051963024532</c:v>
                </c:pt>
                <c:pt idx="10">
                  <c:v>75.511008437744238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A-8AAA-4FDC-BFCE-6686EC788A0C}"/>
            </c:ext>
          </c:extLst>
        </c:ser>
        <c:ser>
          <c:idx val="10"/>
          <c:order val="9"/>
          <c:tx>
            <c:strRef>
              <c:f>'630'!$B$118</c:f>
              <c:strCache>
                <c:ptCount val="1"/>
                <c:pt idx="0">
                  <c:v>1100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'630'!$G$119:$G$126</c:f>
              <c:numCache>
                <c:formatCode>General</c:formatCode>
                <c:ptCount val="8"/>
                <c:pt idx="0">
                  <c:v>60.315462071707415</c:v>
                </c:pt>
                <c:pt idx="1">
                  <c:v>91.81245268564021</c:v>
                </c:pt>
                <c:pt idx="2">
                  <c:v>127.44864207813184</c:v>
                </c:pt>
                <c:pt idx="3">
                  <c:v>152.26517300885104</c:v>
                </c:pt>
                <c:pt idx="4">
                  <c:v>169.91733988806135</c:v>
                </c:pt>
                <c:pt idx="5">
                  <c:v>187.74790398577244</c:v>
                </c:pt>
                <c:pt idx="6">
                  <c:v>193.19927019635836</c:v>
                </c:pt>
                <c:pt idx="7">
                  <c:v>198.44668666901379</c:v>
                </c:pt>
              </c:numCache>
            </c:numRef>
          </c:xVal>
          <c:yVal>
            <c:numRef>
              <c:f>'630'!$F$119:$F$126</c:f>
              <c:numCache>
                <c:formatCode>General</c:formatCode>
                <c:ptCount val="8"/>
                <c:pt idx="0">
                  <c:v>75.340486955169865</c:v>
                </c:pt>
                <c:pt idx="1">
                  <c:v>72.919217526632607</c:v>
                </c:pt>
                <c:pt idx="2">
                  <c:v>59.270520311139869</c:v>
                </c:pt>
                <c:pt idx="3">
                  <c:v>43.413421452027649</c:v>
                </c:pt>
                <c:pt idx="4">
                  <c:v>31.020868420918216</c:v>
                </c:pt>
                <c:pt idx="5">
                  <c:v>19.983259741934667</c:v>
                </c:pt>
                <c:pt idx="6">
                  <c:v>17.334994668924757</c:v>
                </c:pt>
                <c:pt idx="7">
                  <c:v>15.260284558086507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2-8AAA-4FDC-BFCE-6686EC788A0C}"/>
            </c:ext>
          </c:extLst>
        </c:ser>
        <c:ser>
          <c:idx val="11"/>
          <c:order val="10"/>
          <c:tx>
            <c:strRef>
              <c:f>'630'!$AE$117</c:f>
              <c:strCache>
                <c:ptCount val="1"/>
                <c:pt idx="0">
                  <c:v>59%</c:v>
                </c:pt>
              </c:strCache>
            </c:strRef>
          </c:tx>
          <c:spPr>
            <a:ln w="3175" cap="rnd">
              <a:solidFill>
                <a:srgbClr val="CC99FF"/>
              </a:solidFill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8AAA-4FDC-BFCE-6686EC788A0C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6E6E72D4-32BE-4554-869B-2D6DA8F5BE7E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D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'630'!$AH$118:$AH$128</c:f>
              <c:numCache>
                <c:formatCode>General</c:formatCode>
                <c:ptCount val="11"/>
                <c:pt idx="0">
                  <c:v>115.80096372085926</c:v>
                </c:pt>
                <c:pt idx="1">
                  <c:v>126.61866050679423</c:v>
                </c:pt>
                <c:pt idx="2">
                  <c:v>137.4389271809514</c:v>
                </c:pt>
                <c:pt idx="3">
                  <c:v>148.26198308387103</c:v>
                </c:pt>
                <c:pt idx="4">
                  <c:v>159.08804754622906</c:v>
                </c:pt>
                <c:pt idx="5">
                  <c:v>169.91733988806135</c:v>
                </c:pt>
                <c:pt idx="6">
                  <c:v>180.75007941798771</c:v>
                </c:pt>
                <c:pt idx="7">
                  <c:v>191.58648543243638</c:v>
                </c:pt>
                <c:pt idx="8">
                  <c:v>202.42677721486766</c:v>
                </c:pt>
                <c:pt idx="9">
                  <c:v>213.27117403499867</c:v>
                </c:pt>
                <c:pt idx="10">
                  <c:v>224.11989514802693</c:v>
                </c:pt>
              </c:numCache>
            </c:numRef>
          </c:xVal>
          <c:yVal>
            <c:numRef>
              <c:f>'630'!$AG$118:$AG$128</c:f>
              <c:numCache>
                <c:formatCode>General</c:formatCode>
                <c:ptCount val="11"/>
                <c:pt idx="0">
                  <c:v>14.413393656057114</c:v>
                </c:pt>
                <c:pt idx="1">
                  <c:v>17.230965008938554</c:v>
                </c:pt>
                <c:pt idx="2">
                  <c:v>20.300348019119266</c:v>
                </c:pt>
                <c:pt idx="3">
                  <c:v>23.621686926620143</c:v>
                </c:pt>
                <c:pt idx="4">
                  <c:v>27.195137777078099</c:v>
                </c:pt>
                <c:pt idx="5">
                  <c:v>31.020868420918216</c:v>
                </c:pt>
                <c:pt idx="6">
                  <c:v>35.099058512463266</c:v>
                </c:pt>
                <c:pt idx="7">
                  <c:v>39.429899508980611</c:v>
                </c:pt>
                <c:pt idx="8">
                  <c:v>44.01359466966629</c:v>
                </c:pt>
                <c:pt idx="9">
                  <c:v>48.850359054566724</c:v>
                </c:pt>
                <c:pt idx="10">
                  <c:v>53.940419523437519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E-8AAA-4FDC-BFCE-6686EC788A0C}"/>
            </c:ext>
          </c:extLst>
        </c:ser>
        <c:ser>
          <c:idx val="12"/>
          <c:order val="11"/>
          <c:tx>
            <c:strRef>
              <c:f>'630'!$B$131</c:f>
              <c:strCache>
                <c:ptCount val="1"/>
                <c:pt idx="0">
                  <c:v>1170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'630'!$G$132:$G$139</c:f>
              <c:numCache>
                <c:formatCode>General</c:formatCode>
                <c:ptCount val="8"/>
                <c:pt idx="0">
                  <c:v>64.168230845994046</c:v>
                </c:pt>
                <c:pt idx="1">
                  <c:v>97.680105055818544</c:v>
                </c:pt>
                <c:pt idx="2">
                  <c:v>135.58948498410766</c:v>
                </c:pt>
                <c:pt idx="3">
                  <c:v>161.98130260400464</c:v>
                </c:pt>
                <c:pt idx="4">
                  <c:v>180.75007941798771</c:v>
                </c:pt>
                <c:pt idx="5">
                  <c:v>199.70701801646024</c:v>
                </c:pt>
                <c:pt idx="6">
                  <c:v>205.50292572848662</c:v>
                </c:pt>
                <c:pt idx="7">
                  <c:v>211.08227849379776</c:v>
                </c:pt>
              </c:numCache>
            </c:numRef>
          </c:xVal>
          <c:yVal>
            <c:numRef>
              <c:f>'630'!$F$132:$F$139</c:f>
              <c:numCache>
                <c:formatCode>General</c:formatCode>
                <c:ptCount val="8"/>
                <c:pt idx="0">
                  <c:v>85.253812249028996</c:v>
                </c:pt>
                <c:pt idx="1">
                  <c:v>82.516705825342996</c:v>
                </c:pt>
                <c:pt idx="2">
                  <c:v>67.069836727634652</c:v>
                </c:pt>
                <c:pt idx="3">
                  <c:v>49.123347121418121</c:v>
                </c:pt>
                <c:pt idx="4">
                  <c:v>35.099058512463266</c:v>
                </c:pt>
                <c:pt idx="5">
                  <c:v>22.609204059849837</c:v>
                </c:pt>
                <c:pt idx="6">
                  <c:v>19.612661087702254</c:v>
                </c:pt>
                <c:pt idx="7">
                  <c:v>17.265144704348312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66-8AAA-4FDC-BFCE-6686EC788A0C}"/>
            </c:ext>
          </c:extLst>
        </c:ser>
        <c:ser>
          <c:idx val="13"/>
          <c:order val="12"/>
          <c:tx>
            <c:strRef>
              <c:f>'630'!$AE$130</c:f>
              <c:strCache>
                <c:ptCount val="1"/>
                <c:pt idx="0">
                  <c:v>47%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8AAA-4FDC-BFCE-6686EC788A0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5C7A467-7A27-4FE2-BDC1-B06E36F74080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1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'630'!$AH$131:$AH$141</c:f>
              <c:numCache>
                <c:formatCode>General</c:formatCode>
                <c:ptCount val="11"/>
                <c:pt idx="0">
                  <c:v>127.97983762365999</c:v>
                </c:pt>
                <c:pt idx="1">
                  <c:v>139.93020821254225</c:v>
                </c:pt>
                <c:pt idx="2">
                  <c:v>151.88207276145388</c:v>
                </c:pt>
                <c:pt idx="3">
                  <c:v>163.83555866893025</c:v>
                </c:pt>
                <c:pt idx="4">
                  <c:v>175.79079330043763</c:v>
                </c:pt>
                <c:pt idx="5">
                  <c:v>187.74790398577244</c:v>
                </c:pt>
                <c:pt idx="6">
                  <c:v>199.70701801646024</c:v>
                </c:pt>
                <c:pt idx="7">
                  <c:v>211.66826264315497</c:v>
                </c:pt>
                <c:pt idx="8">
                  <c:v>223.63176507303768</c:v>
                </c:pt>
                <c:pt idx="9">
                  <c:v>235.5976524672158</c:v>
                </c:pt>
                <c:pt idx="10">
                  <c:v>247.56605193812237</c:v>
                </c:pt>
              </c:numCache>
            </c:numRef>
          </c:xVal>
          <c:yVal>
            <c:numRef>
              <c:f>'630'!$AG$131:$AG$141</c:f>
              <c:numCache>
                <c:formatCode>General</c:formatCode>
                <c:ptCount val="11"/>
                <c:pt idx="0">
                  <c:v>9.2868975280751247</c:v>
                </c:pt>
                <c:pt idx="1">
                  <c:v>11.101927405420151</c:v>
                </c:pt>
                <c:pt idx="2">
                  <c:v>13.079021443921162</c:v>
                </c:pt>
                <c:pt idx="3">
                  <c:v>15.218234522655258</c:v>
                </c:pt>
                <c:pt idx="4">
                  <c:v>17.519626006023614</c:v>
                </c:pt>
                <c:pt idx="5">
                  <c:v>19.983259741934667</c:v>
                </c:pt>
                <c:pt idx="6">
                  <c:v>22.609204059849837</c:v>
                </c:pt>
                <c:pt idx="7">
                  <c:v>25.39753176869176</c:v>
                </c:pt>
                <c:pt idx="8">
                  <c:v>28.348320154614939</c:v>
                </c:pt>
                <c:pt idx="9">
                  <c:v>31.461650978639106</c:v>
                </c:pt>
                <c:pt idx="10">
                  <c:v>34.737610474144908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2-8AAA-4FDC-BFCE-6686EC788A0C}"/>
            </c:ext>
          </c:extLst>
        </c:ser>
        <c:ser>
          <c:idx val="14"/>
          <c:order val="13"/>
          <c:tx>
            <c:strRef>
              <c:f>'630'!$B$144</c:f>
              <c:strCache>
                <c:ptCount val="1"/>
                <c:pt idx="0">
                  <c:v>1240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'630'!$G$145:$G$152</c:f>
              <c:numCache>
                <c:formatCode>General</c:formatCode>
                <c:ptCount val="8"/>
                <c:pt idx="0">
                  <c:v>68.023684040219365</c:v>
                </c:pt>
                <c:pt idx="1">
                  <c:v>103.55239233449258</c:v>
                </c:pt>
                <c:pt idx="2">
                  <c:v>143.73596906647666</c:v>
                </c:pt>
                <c:pt idx="3">
                  <c:v>171.70234152889617</c:v>
                </c:pt>
                <c:pt idx="4">
                  <c:v>191.58648543243638</c:v>
                </c:pt>
                <c:pt idx="5">
                  <c:v>211.66826264315497</c:v>
                </c:pt>
                <c:pt idx="6">
                  <c:v>217.80827454943216</c:v>
                </c:pt>
                <c:pt idx="7">
                  <c:v>223.71919544911148</c:v>
                </c:pt>
              </c:numCache>
            </c:numRef>
          </c:xVal>
          <c:yVal>
            <c:numRef>
              <c:f>'630'!$F$145:$F$152</c:f>
              <c:numCache>
                <c:formatCode>General</c:formatCode>
                <c:ptCount val="8"/>
                <c:pt idx="0">
                  <c:v>95.783469927360727</c:v>
                </c:pt>
                <c:pt idx="1">
                  <c:v>92.711591079388711</c:v>
                </c:pt>
                <c:pt idx="2">
                  <c:v>75.354177647280935</c:v>
                </c:pt>
                <c:pt idx="3">
                  <c:v>55.187656631423941</c:v>
                </c:pt>
                <c:pt idx="4">
                  <c:v>39.429899508980611</c:v>
                </c:pt>
                <c:pt idx="5">
                  <c:v>25.39753176869176</c:v>
                </c:pt>
                <c:pt idx="6">
                  <c:v>22.031103776108722</c:v>
                </c:pt>
                <c:pt idx="7">
                  <c:v>19.393867021066676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A-8AAA-4FDC-BFCE-6686EC788A0C}"/>
            </c:ext>
          </c:extLst>
        </c:ser>
        <c:ser>
          <c:idx val="16"/>
          <c:order val="14"/>
          <c:tx>
            <c:strRef>
              <c:f>'630'!$B$157</c:f>
              <c:strCache>
                <c:ptCount val="1"/>
                <c:pt idx="0">
                  <c:v>1310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'630'!$G$158:$G$165</c:f>
              <c:numCache>
                <c:formatCode>General</c:formatCode>
                <c:ptCount val="8"/>
                <c:pt idx="0">
                  <c:v>71.881982069952727</c:v>
                </c:pt>
                <c:pt idx="1">
                  <c:v>109.42959231272542</c:v>
                </c:pt>
                <c:pt idx="2">
                  <c:v>151.88843263083587</c:v>
                </c:pt>
                <c:pt idx="3">
                  <c:v>181.42858384073395</c:v>
                </c:pt>
                <c:pt idx="4">
                  <c:v>202.42677721486766</c:v>
                </c:pt>
                <c:pt idx="5">
                  <c:v>223.63176507303768</c:v>
                </c:pt>
                <c:pt idx="6">
                  <c:v>230.11541770711568</c:v>
                </c:pt>
                <c:pt idx="7">
                  <c:v>236.35751657857588</c:v>
                </c:pt>
              </c:numCache>
            </c:numRef>
          </c:xVal>
          <c:yVal>
            <c:numRef>
              <c:f>'630'!$F$158:$F$165</c:f>
              <c:numCache>
                <c:formatCode>General</c:formatCode>
                <c:ptCount val="8"/>
                <c:pt idx="0">
                  <c:v>106.93034594093668</c:v>
                </c:pt>
                <c:pt idx="1">
                  <c:v>103.50485767632674</c:v>
                </c:pt>
                <c:pt idx="2">
                  <c:v>84.124263245910981</c:v>
                </c:pt>
                <c:pt idx="3">
                  <c:v>61.606750354371712</c:v>
                </c:pt>
                <c:pt idx="4">
                  <c:v>44.01359466966629</c:v>
                </c:pt>
                <c:pt idx="5">
                  <c:v>28.348320154614939</c:v>
                </c:pt>
                <c:pt idx="6">
                  <c:v>24.590377155323061</c:v>
                </c:pt>
                <c:pt idx="7">
                  <c:v>21.646489955133621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2-8AAA-4FDC-BFCE-6686EC788A0C}"/>
            </c:ext>
          </c:extLst>
        </c:ser>
        <c:ser>
          <c:idx val="18"/>
          <c:order val="15"/>
          <c:tx>
            <c:strRef>
              <c:f>'630'!$B$170</c:f>
              <c:strCache>
                <c:ptCount val="1"/>
                <c:pt idx="0">
                  <c:v>1380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'630'!$G$171:$G$178</c:f>
              <c:numCache>
                <c:formatCode>General</c:formatCode>
                <c:ptCount val="8"/>
                <c:pt idx="0">
                  <c:v>75.743285317520716</c:v>
                </c:pt>
                <c:pt idx="1">
                  <c:v>115.31198286677328</c:v>
                </c:pt>
                <c:pt idx="2">
                  <c:v>160.04721412208218</c:v>
                </c:pt>
                <c:pt idx="3">
                  <c:v>191.16032365539158</c:v>
                </c:pt>
                <c:pt idx="4">
                  <c:v>213.27117403499867</c:v>
                </c:pt>
                <c:pt idx="5">
                  <c:v>235.5976524672158</c:v>
                </c:pt>
                <c:pt idx="6">
                  <c:v>242.42445620415393</c:v>
                </c:pt>
                <c:pt idx="7">
                  <c:v>248.99732088438839</c:v>
                </c:pt>
              </c:numCache>
            </c:numRef>
          </c:xVal>
          <c:yVal>
            <c:numRef>
              <c:f>'630'!$F$171:$F$178</c:f>
              <c:numCache>
                <c:formatCode>General</c:formatCode>
                <c:ptCount val="8"/>
                <c:pt idx="0">
                  <c:v>118.69537760950189</c:v>
                </c:pt>
                <c:pt idx="1">
                  <c:v>114.89754734797317</c:v>
                </c:pt>
                <c:pt idx="2">
                  <c:v>93.380855692450083</c:v>
                </c:pt>
                <c:pt idx="3">
                  <c:v>68.381051963024532</c:v>
                </c:pt>
                <c:pt idx="4">
                  <c:v>48.850359054566724</c:v>
                </c:pt>
                <c:pt idx="5">
                  <c:v>31.461650978639106</c:v>
                </c:pt>
                <c:pt idx="6">
                  <c:v>27.290538795036305</c:v>
                </c:pt>
                <c:pt idx="7">
                  <c:v>24.02305417623441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A-8AAA-4FDC-BFCE-6686EC788A0C}"/>
            </c:ext>
          </c:extLst>
        </c:ser>
        <c:ser>
          <c:idx val="1"/>
          <c:order val="16"/>
          <c:tx>
            <c:strRef>
              <c:f>'630'!$AE$143</c:f>
              <c:strCache>
                <c:ptCount val="1"/>
                <c:pt idx="0">
                  <c:v>43%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'630'!$AH$144:$AH$154</c:f>
              <c:numCache>
                <c:formatCode>General</c:formatCode>
                <c:ptCount val="11"/>
                <c:pt idx="0">
                  <c:v>131.70285234173207</c:v>
                </c:pt>
                <c:pt idx="1">
                  <c:v>143.99955855519215</c:v>
                </c:pt>
                <c:pt idx="2">
                  <c:v>156.29745222782142</c:v>
                </c:pt>
                <c:pt idx="3">
                  <c:v>168.59663459569717</c:v>
                </c:pt>
                <c:pt idx="4">
                  <c:v>180.89720686238041</c:v>
                </c:pt>
                <c:pt idx="5">
                  <c:v>193.19927019635836</c:v>
                </c:pt>
                <c:pt idx="6">
                  <c:v>205.50292572848662</c:v>
                </c:pt>
                <c:pt idx="7">
                  <c:v>217.80827454943216</c:v>
                </c:pt>
                <c:pt idx="8">
                  <c:v>230.11541770711568</c:v>
                </c:pt>
                <c:pt idx="9">
                  <c:v>242.42445620415393</c:v>
                </c:pt>
                <c:pt idx="10">
                  <c:v>254.73549099530265</c:v>
                </c:pt>
              </c:numCache>
            </c:numRef>
          </c:xVal>
          <c:yVal>
            <c:numRef>
              <c:f>'630'!$AG$144:$AG$154</c:f>
              <c:numCache>
                <c:formatCode>General</c:formatCode>
                <c:ptCount val="11"/>
                <c:pt idx="0">
                  <c:v>8.0566225238343723</c:v>
                </c:pt>
                <c:pt idx="1">
                  <c:v>9.6311135765802263</c:v>
                </c:pt>
                <c:pt idx="2">
                  <c:v>11.346156088726776</c:v>
                </c:pt>
                <c:pt idx="3">
                  <c:v>13.201788710355155</c:v>
                </c:pt>
                <c:pt idx="4">
                  <c:v>15.198053249171657</c:v>
                </c:pt>
                <c:pt idx="5">
                  <c:v>17.334994668924757</c:v>
                </c:pt>
                <c:pt idx="6">
                  <c:v>19.612661087702254</c:v>
                </c:pt>
                <c:pt idx="7">
                  <c:v>22.031103776108722</c:v>
                </c:pt>
                <c:pt idx="8">
                  <c:v>24.590377155323061</c:v>
                </c:pt>
                <c:pt idx="9">
                  <c:v>27.290538795036305</c:v>
                </c:pt>
                <c:pt idx="10">
                  <c:v>30.131649411269716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5-8AAA-4FDC-BFCE-6686EC788A0C}"/>
            </c:ext>
          </c:extLst>
        </c:ser>
        <c:ser>
          <c:idx val="20"/>
          <c:order val="17"/>
          <c:tx>
            <c:strRef>
              <c:f>'630'!$B$182</c:f>
              <c:strCache>
                <c:ptCount val="1"/>
                <c:pt idx="0">
                  <c:v>[ rpm ]  1450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'630'!$G$184:$G$191</c:f>
              <c:numCache>
                <c:formatCode>General</c:formatCode>
                <c:ptCount val="8"/>
                <c:pt idx="0">
                  <c:v>79.607754130130175</c:v>
                </c:pt>
                <c:pt idx="1">
                  <c:v>121.19984196289458</c:v>
                </c:pt>
                <c:pt idx="2">
                  <c:v>168.21265213227633</c:v>
                </c:pt>
                <c:pt idx="3">
                  <c:v>200.89785515071944</c:v>
                </c:pt>
                <c:pt idx="4">
                  <c:v>224.11989514802693</c:v>
                </c:pt>
                <c:pt idx="5">
                  <c:v>247.56605193812237</c:v>
                </c:pt>
                <c:pt idx="6">
                  <c:v>254.73549099530265</c:v>
                </c:pt>
                <c:pt idx="7">
                  <c:v>261.63868732498435</c:v>
                </c:pt>
              </c:numCache>
            </c:numRef>
          </c:xVal>
          <c:yVal>
            <c:numRef>
              <c:f>'630'!$F$184:$F$191</c:f>
              <c:numCache>
                <c:formatCode>General</c:formatCode>
                <c:ptCount val="8"/>
                <c:pt idx="0">
                  <c:v>131.07955360533941</c:v>
                </c:pt>
                <c:pt idx="1">
                  <c:v>126.89075919748632</c:v>
                </c:pt>
                <c:pt idx="2">
                  <c:v>103.12475917553128</c:v>
                </c:pt>
                <c:pt idx="3">
                  <c:v>75.511008437744238</c:v>
                </c:pt>
                <c:pt idx="4">
                  <c:v>53.940419523437519</c:v>
                </c:pt>
                <c:pt idx="5">
                  <c:v>34.737610474144908</c:v>
                </c:pt>
                <c:pt idx="6">
                  <c:v>30.131649411269716</c:v>
                </c:pt>
                <c:pt idx="7">
                  <c:v>26.52360257504624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D-8AAA-4FDC-BFCE-6686EC788A0C}"/>
            </c:ext>
          </c:extLst>
        </c:ser>
        <c:ser>
          <c:idx val="15"/>
          <c:order val="18"/>
          <c:tx>
            <c:strRef>
              <c:f>'630'!$AT$66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8AAA-4FDC-BFCE-6686EC788A0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'630'!$AN$67:$AN$73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'630'!$AM$67:$AM$73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E-8AAA-4FDC-BFCE-6686EC788A0C}"/>
            </c:ext>
          </c:extLst>
        </c:ser>
        <c:ser>
          <c:idx val="17"/>
          <c:order val="19"/>
          <c:tx>
            <c:strRef>
              <c:f>'630'!$AT$79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'630'!$AN$80:$AN$86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'630'!$AM$80:$AM$86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F-8AAA-4FDC-BFCE-6686EC788A0C}"/>
            </c:ext>
          </c:extLst>
        </c:ser>
        <c:ser>
          <c:idx val="21"/>
          <c:order val="20"/>
          <c:tx>
            <c:strRef>
              <c:f>'630'!$AT$117</c:f>
              <c:strCache>
                <c:ptCount val="1"/>
                <c:pt idx="0">
                  <c:v>0.75 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8AAA-4FDC-BFCE-6686EC788A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97044E-E552-460E-B91E-35A9DD9F360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0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'630'!$AN$119:$AN$126</c:f>
              <c:numCache>
                <c:formatCode>General</c:formatCode>
                <c:ptCount val="8"/>
                <c:pt idx="0">
                  <c:v>49.107453672996122</c:v>
                </c:pt>
                <c:pt idx="1">
                  <c:v>68.824064349000196</c:v>
                </c:pt>
                <c:pt idx="2">
                  <c:v>92.880634512599784</c:v>
                </c:pt>
                <c:pt idx="3">
                  <c:v>112.17426662776151</c:v>
                </c:pt>
                <c:pt idx="4">
                  <c:v>126.59990583201613</c:v>
                </c:pt>
                <c:pt idx="5">
                  <c:v>139.83197502006564</c:v>
                </c:pt>
                <c:pt idx="6">
                  <c:v>143.15765576226497</c:v>
                </c:pt>
                <c:pt idx="7">
                  <c:v>145.88600383333534</c:v>
                </c:pt>
              </c:numCache>
            </c:numRef>
          </c:xVal>
          <c:yVal>
            <c:numRef>
              <c:f>'630'!$AM$119:$AM$126</c:f>
              <c:numCache>
                <c:formatCode>General</c:formatCode>
                <c:ptCount val="8"/>
                <c:pt idx="0">
                  <c:v>50.027485083692994</c:v>
                </c:pt>
                <c:pt idx="1">
                  <c:v>41.053624331371338</c:v>
                </c:pt>
                <c:pt idx="2">
                  <c:v>31.53028761135322</c:v>
                </c:pt>
                <c:pt idx="3">
                  <c:v>23.588594873926546</c:v>
                </c:pt>
                <c:pt idx="4">
                  <c:v>17.232592763680451</c:v>
                </c:pt>
                <c:pt idx="5">
                  <c:v>11.088239056207437</c:v>
                </c:pt>
                <c:pt idx="6">
                  <c:v>9.5199612346442049</c:v>
                </c:pt>
                <c:pt idx="7">
                  <c:v>8.2483113345177834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1-8AAA-4FDC-BFCE-6686EC788A0C}"/>
            </c:ext>
          </c:extLst>
        </c:ser>
        <c:ser>
          <c:idx val="23"/>
          <c:order val="21"/>
          <c:tx>
            <c:strRef>
              <c:f>'630'!$AT$130</c:f>
              <c:strCache>
                <c:ptCount val="1"/>
                <c:pt idx="0">
                  <c:v>1.5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8AAA-4FDC-BFCE-6686EC788A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6F6609-1CFD-4983-A888-295BEF8ECC11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9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'630'!$AN$132:$AN$139</c:f>
              <c:numCache>
                <c:formatCode>General</c:formatCode>
                <c:ptCount val="8"/>
                <c:pt idx="0">
                  <c:v>61.871514589345125</c:v>
                </c:pt>
                <c:pt idx="1">
                  <c:v>86.712887412624653</c:v>
                </c:pt>
                <c:pt idx="2">
                  <c:v>117.0222665500167</c:v>
                </c:pt>
                <c:pt idx="3">
                  <c:v>141.33071978083672</c:v>
                </c:pt>
                <c:pt idx="4">
                  <c:v>159.50588627246586</c:v>
                </c:pt>
                <c:pt idx="5">
                  <c:v>176.17724877615476</c:v>
                </c:pt>
                <c:pt idx="6">
                  <c:v>180.36734394848173</c:v>
                </c:pt>
                <c:pt idx="7">
                  <c:v>183.80484711466335</c:v>
                </c:pt>
              </c:numCache>
            </c:numRef>
          </c:xVal>
          <c:yVal>
            <c:numRef>
              <c:f>'630'!$AM$132:$AM$139</c:f>
              <c:numCache>
                <c:formatCode>General</c:formatCode>
                <c:ptCount val="8"/>
                <c:pt idx="0">
                  <c:v>79.413682449177657</c:v>
                </c:pt>
                <c:pt idx="1">
                  <c:v>65.168566450726146</c:v>
                </c:pt>
                <c:pt idx="2">
                  <c:v>50.051211723121966</c:v>
                </c:pt>
                <c:pt idx="3">
                  <c:v>37.444560317322676</c:v>
                </c:pt>
                <c:pt idx="4">
                  <c:v>27.355035881205932</c:v>
                </c:pt>
                <c:pt idx="5">
                  <c:v>17.601482342298564</c:v>
                </c:pt>
                <c:pt idx="6">
                  <c:v>15.11199647857069</c:v>
                </c:pt>
                <c:pt idx="7">
                  <c:v>13.093378089374752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A-8AAA-4FDC-BFCE-6686EC788A0C}"/>
            </c:ext>
          </c:extLst>
        </c:ser>
        <c:ser>
          <c:idx val="24"/>
          <c:order val="22"/>
          <c:tx>
            <c:strRef>
              <c:f>'630'!$AT$143</c:f>
              <c:strCache>
                <c:ptCount val="1"/>
                <c:pt idx="0">
                  <c:v>2.5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8AAA-4FDC-BFCE-6686EC788A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CC37E68-DFFE-4FCD-839B-D4091733C1E6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2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'630'!$AN$145:$AN$152</c:f>
              <c:numCache>
                <c:formatCode>General</c:formatCode>
                <c:ptCount val="8"/>
                <c:pt idx="0">
                  <c:v>73.356791993833639</c:v>
                </c:pt>
                <c:pt idx="1">
                  <c:v>102.80949621698841</c:v>
                </c:pt>
                <c:pt idx="2">
                  <c:v>138.74523878933527</c:v>
                </c:pt>
                <c:pt idx="3">
                  <c:v>167.5660969690731</c:v>
                </c:pt>
                <c:pt idx="4">
                  <c:v>189.11513963642906</c:v>
                </c:pt>
                <c:pt idx="5">
                  <c:v>208.88122552512834</c:v>
                </c:pt>
                <c:pt idx="6">
                  <c:v>213.8491326796703</c:v>
                </c:pt>
                <c:pt idx="7">
                  <c:v>217.92474334498857</c:v>
                </c:pt>
              </c:numCache>
            </c:numRef>
          </c:xVal>
          <c:yVal>
            <c:numRef>
              <c:f>'630'!$AM$145:$AM$152</c:f>
              <c:numCache>
                <c:formatCode>General</c:formatCode>
                <c:ptCount val="8"/>
                <c:pt idx="0">
                  <c:v>111.63348974922776</c:v>
                </c:pt>
                <c:pt idx="1">
                  <c:v>91.608829492383478</c:v>
                </c:pt>
                <c:pt idx="2">
                  <c:v>70.358044842024881</c:v>
                </c:pt>
                <c:pt idx="3">
                  <c:v>52.636608849152623</c:v>
                </c:pt>
                <c:pt idx="4">
                  <c:v>38.453551371184169</c:v>
                </c:pt>
                <c:pt idx="5">
                  <c:v>24.742775275377582</c:v>
                </c:pt>
                <c:pt idx="6">
                  <c:v>21.243252446585871</c:v>
                </c:pt>
                <c:pt idx="7">
                  <c:v>18.405637966208118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3-8AAA-4FDC-BFCE-6686EC788A0C}"/>
            </c:ext>
          </c:extLst>
        </c:ser>
        <c:ser>
          <c:idx val="25"/>
          <c:order val="23"/>
          <c:tx>
            <c:strRef>
              <c:f>'630'!$AT$156</c:f>
              <c:strCache>
                <c:ptCount val="1"/>
                <c:pt idx="0">
                  <c:v>3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9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8AAA-4FDC-BFCE-6686EC788A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C80701-5CD5-495D-9DB3-BD9F5D3FDC1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B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'630'!$AN$158:$AN$165</c:f>
              <c:numCache>
                <c:formatCode>General</c:formatCode>
                <c:ptCount val="8"/>
                <c:pt idx="0">
                  <c:v>77.953223619993651</c:v>
                </c:pt>
                <c:pt idx="1">
                  <c:v>109.25139214832997</c:v>
                </c:pt>
                <c:pt idx="2">
                  <c:v>147.43881693277473</c:v>
                </c:pt>
                <c:pt idx="3">
                  <c:v>178.06554884866989</c:v>
                </c:pt>
                <c:pt idx="4">
                  <c:v>200.9648236968174</c:v>
                </c:pt>
                <c:pt idx="5">
                  <c:v>221.96942424564315</c:v>
                </c:pt>
                <c:pt idx="6">
                  <c:v>227.24861335432081</c:v>
                </c:pt>
                <c:pt idx="7">
                  <c:v>231.57959595247328</c:v>
                </c:pt>
              </c:numCache>
            </c:numRef>
          </c:xVal>
          <c:yVal>
            <c:numRef>
              <c:f>'630'!$AM$158:$AM$165</c:f>
              <c:numCache>
                <c:formatCode>General</c:formatCode>
                <c:ptCount val="8"/>
                <c:pt idx="0">
                  <c:v>126.06136306049315</c:v>
                </c:pt>
                <c:pt idx="1">
                  <c:v>103.44865093914215</c:v>
                </c:pt>
                <c:pt idx="2">
                  <c:v>79.451346141566901</c:v>
                </c:pt>
                <c:pt idx="3">
                  <c:v>59.439534438204717</c:v>
                </c:pt>
                <c:pt idx="4">
                  <c:v>43.423412734454139</c:v>
                </c:pt>
                <c:pt idx="5">
                  <c:v>27.940611586364415</c:v>
                </c:pt>
                <c:pt idx="6">
                  <c:v>23.988799107422842</c:v>
                </c:pt>
                <c:pt idx="7">
                  <c:v>20.784442152890854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C-8AAA-4FDC-BFCE-6686EC788A0C}"/>
            </c:ext>
          </c:extLst>
        </c:ser>
        <c:ser>
          <c:idx val="26"/>
          <c:order val="24"/>
          <c:tx>
            <c:strRef>
              <c:f>'630'!$AT$170</c:f>
              <c:strCache>
                <c:ptCount val="1"/>
                <c:pt idx="0">
                  <c:v>4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1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8AAA-4FDC-BFCE-6686EC788A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3905524-CB0E-4834-AB27-72D7ED7EE80C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E4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'630'!$AN$171:$AN$178</c:f>
              <c:numCache>
                <c:formatCode>General</c:formatCode>
                <c:ptCount val="8"/>
                <c:pt idx="0">
                  <c:v>85.798624403344448</c:v>
                </c:pt>
                <c:pt idx="1">
                  <c:v>120.24671623808108</c:v>
                </c:pt>
                <c:pt idx="2">
                  <c:v>162.27741572503845</c:v>
                </c:pt>
                <c:pt idx="3">
                  <c:v>195.98649594426678</c:v>
                </c:pt>
                <c:pt idx="4">
                  <c:v>221.19040914460865</c:v>
                </c:pt>
                <c:pt idx="5">
                  <c:v>244.30896344604693</c:v>
                </c:pt>
                <c:pt idx="6">
                  <c:v>250.11946290271706</c:v>
                </c:pt>
                <c:pt idx="7">
                  <c:v>254.88632605449311</c:v>
                </c:pt>
              </c:numCache>
            </c:numRef>
          </c:xVal>
          <c:yVal>
            <c:numRef>
              <c:f>'630'!$AM$171:$AM$178</c:f>
              <c:numCache>
                <c:formatCode>General</c:formatCode>
                <c:ptCount val="8"/>
                <c:pt idx="0">
                  <c:v>152.71246585180728</c:v>
                </c:pt>
                <c:pt idx="1">
                  <c:v>125.31911594814608</c:v>
                </c:pt>
                <c:pt idx="2">
                  <c:v>96.248451468050376</c:v>
                </c:pt>
                <c:pt idx="3">
                  <c:v>72.005868037344612</c:v>
                </c:pt>
                <c:pt idx="4">
                  <c:v>52.603718327217301</c:v>
                </c:pt>
                <c:pt idx="5">
                  <c:v>33.847640459938034</c:v>
                </c:pt>
                <c:pt idx="6">
                  <c:v>29.060360570274195</c:v>
                </c:pt>
                <c:pt idx="7">
                  <c:v>25.178558564364227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5-8AAA-4FDC-BFCE-6686EC788A0C}"/>
            </c:ext>
          </c:extLst>
        </c:ser>
        <c:ser>
          <c:idx val="28"/>
          <c:order val="25"/>
          <c:tx>
            <c:strRef>
              <c:f>'630'!$AE$156</c:f>
              <c:strCache>
                <c:ptCount val="1"/>
                <c:pt idx="0">
                  <c:v>40%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D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F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0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1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2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3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4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5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6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'630'!$AH$157:$AH$167</c:f>
              <c:numCache>
                <c:formatCode>General</c:formatCode>
                <c:ptCount val="11"/>
                <c:pt idx="0">
                  <c:v>135.28583537129285</c:v>
                </c:pt>
                <c:pt idx="1">
                  <c:v>147.91598848388017</c:v>
                </c:pt>
                <c:pt idx="2">
                  <c:v>160.54707096938284</c:v>
                </c:pt>
                <c:pt idx="3">
                  <c:v>173.17916204346349</c:v>
                </c:pt>
                <c:pt idx="4">
                  <c:v>185.81234089205341</c:v>
                </c:pt>
                <c:pt idx="5">
                  <c:v>198.44668666901379</c:v>
                </c:pt>
                <c:pt idx="6">
                  <c:v>211.08227849379776</c:v>
                </c:pt>
                <c:pt idx="7">
                  <c:v>223.71919544911148</c:v>
                </c:pt>
                <c:pt idx="8">
                  <c:v>236.35751657857588</c:v>
                </c:pt>
                <c:pt idx="9">
                  <c:v>248.99732088438839</c:v>
                </c:pt>
                <c:pt idx="10">
                  <c:v>261.63868732498435</c:v>
                </c:pt>
              </c:numCache>
            </c:numRef>
          </c:xVal>
          <c:yVal>
            <c:numRef>
              <c:f>'630'!$AG$157:$AG$167</c:f>
              <c:numCache>
                <c:formatCode>General</c:formatCode>
                <c:ptCount val="11"/>
                <c:pt idx="0">
                  <c:v>7.0927265441256786</c:v>
                </c:pt>
                <c:pt idx="1">
                  <c:v>8.478774630092472</c:v>
                </c:pt>
                <c:pt idx="2">
                  <c:v>9.9885260500766684</c:v>
                </c:pt>
                <c:pt idx="3">
                  <c:v>11.622008113446096</c:v>
                </c:pt>
                <c:pt idx="4">
                  <c:v>13.379250359884868</c:v>
                </c:pt>
                <c:pt idx="5">
                  <c:v>15.260284558086507</c:v>
                </c:pt>
                <c:pt idx="6">
                  <c:v>17.265144704348312</c:v>
                </c:pt>
                <c:pt idx="7">
                  <c:v>19.393867021066676</c:v>
                </c:pt>
                <c:pt idx="8">
                  <c:v>21.646489955133621</c:v>
                </c:pt>
                <c:pt idx="9">
                  <c:v>24.02305417623441</c:v>
                </c:pt>
                <c:pt idx="10">
                  <c:v>26.52360257504624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7-8AAA-4FDC-BFCE-6686EC78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6096"/>
        <c:axId val="-437065552"/>
      </c:scatterChart>
      <c:scatterChart>
        <c:scatterStyle val="smoothMarker"/>
        <c:varyColors val="0"/>
        <c:ser>
          <c:idx val="3"/>
          <c:order val="2"/>
          <c:tx>
            <c:strRef>
              <c:f>'630'!$AE$64</c:f>
              <c:strCache>
                <c:ptCount val="1"/>
                <c:pt idx="0">
                  <c:v> [ ζt ]
58% 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8-8AAA-4FDC-BFCE-6686EC788A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9-8AAA-4FDC-BFCE-6686EC788A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A-8AAA-4FDC-BFCE-6686EC788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B-8AAA-4FDC-BFCE-6686EC788A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C-8AAA-4FDC-BFCE-6686EC788A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D-8AAA-4FDC-BFCE-6686EC788A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E-8AAA-4FDC-BFCE-6686EC788A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FF-8AAA-4FDC-BFCE-6686EC788A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0-8AAA-4FDC-BFCE-6686EC788A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01-8AAA-4FDC-BFCE-6686EC788A0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E032AEC-395A-4F4F-81EC-3C86AB67D8E2}" type="SERIESNAME">
                      <a:rPr lang="el-GR" altLang="ko-KR" sz="700" baseline="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102-8AAA-4FDC-BFCE-6686EC788A0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'630'!$AH$66:$AH$76</c:f>
              <c:numCache>
                <c:formatCode>General</c:formatCode>
                <c:ptCount val="11"/>
                <c:pt idx="0">
                  <c:v>41.08626786386386</c:v>
                </c:pt>
                <c:pt idx="1">
                  <c:v>44.928021804142091</c:v>
                </c:pt>
                <c:pt idx="2">
                  <c:v>48.771657653547912</c:v>
                </c:pt>
                <c:pt idx="3">
                  <c:v>52.617335965716578</c:v>
                </c:pt>
                <c:pt idx="4">
                  <c:v>56.465217270423466</c:v>
                </c:pt>
                <c:pt idx="5">
                  <c:v>60.315462071707415</c:v>
                </c:pt>
                <c:pt idx="6">
                  <c:v>64.168230845994046</c:v>
                </c:pt>
                <c:pt idx="7">
                  <c:v>68.023684040219365</c:v>
                </c:pt>
                <c:pt idx="8">
                  <c:v>71.881982069952727</c:v>
                </c:pt>
                <c:pt idx="9">
                  <c:v>75.743285317520716</c:v>
                </c:pt>
                <c:pt idx="10">
                  <c:v>79.607754130130175</c:v>
                </c:pt>
              </c:numCache>
            </c:numRef>
          </c:xVal>
          <c:yVal>
            <c:numRef>
              <c:f>'630'!$AG$66:$AG$76</c:f>
              <c:numCache>
                <c:formatCode>General</c:formatCode>
                <c:ptCount val="11"/>
                <c:pt idx="0">
                  <c:v>34.991435685437352</c:v>
                </c:pt>
                <c:pt idx="1">
                  <c:v>41.834589367668308</c:v>
                </c:pt>
                <c:pt idx="2">
                  <c:v>49.290416727184677</c:v>
                </c:pt>
                <c:pt idx="3">
                  <c:v>57.359546654943713</c:v>
                </c:pt>
                <c:pt idx="4">
                  <c:v>66.042659479517624</c:v>
                </c:pt>
                <c:pt idx="5">
                  <c:v>75.340486955169865</c:v>
                </c:pt>
                <c:pt idx="6">
                  <c:v>85.253812249028996</c:v>
                </c:pt>
                <c:pt idx="7">
                  <c:v>95.783469927360727</c:v>
                </c:pt>
                <c:pt idx="8">
                  <c:v>106.93034594093668</c:v>
                </c:pt>
                <c:pt idx="9">
                  <c:v>118.69537760950189</c:v>
                </c:pt>
                <c:pt idx="10">
                  <c:v>131.07955360533941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103-8AAA-4FDC-BFCE-6686EC788A0C}"/>
            </c:ext>
          </c:extLst>
        </c:ser>
        <c:ser>
          <c:idx val="29"/>
          <c:order val="26"/>
          <c:tx>
            <c:strRef>
              <c:f>'630'!$AV$16:$AV$17</c:f>
              <c:strCache>
                <c:ptCount val="2"/>
                <c:pt idx="0">
                  <c:v>145</c:v>
                </c:pt>
                <c:pt idx="1">
                  <c:v>145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'630'!$AV$16:$AV$17</c:f>
              <c:numCache>
                <c:formatCode>General</c:formatCode>
                <c:ptCount val="2"/>
                <c:pt idx="0">
                  <c:v>145</c:v>
                </c:pt>
                <c:pt idx="1">
                  <c:v>145</c:v>
                </c:pt>
              </c:numCache>
            </c:numRef>
          </c:xVal>
          <c:yVal>
            <c:numRef>
              <c:f>'630'!$AW$16:$AW$17</c:f>
              <c:numCache>
                <c:formatCode>General</c:formatCode>
                <c:ptCount val="2"/>
                <c:pt idx="0">
                  <c:v>80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104-8AAA-4FDC-BFCE-6686EC788A0C}"/>
            </c:ext>
          </c:extLst>
        </c:ser>
        <c:ser>
          <c:idx val="30"/>
          <c:order val="27"/>
          <c:tx>
            <c:strRef>
              <c:f>'630'!$AV$14</c:f>
              <c:strCache>
                <c:ptCount val="1"/>
                <c:pt idx="0">
                  <c:v>풍량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'630'!$AW$20:$AW$21</c:f>
              <c:numCache>
                <c:formatCode>General</c:formatCode>
                <c:ptCount val="2"/>
                <c:pt idx="0">
                  <c:v>0</c:v>
                </c:pt>
                <c:pt idx="1">
                  <c:v>145</c:v>
                </c:pt>
              </c:numCache>
            </c:numRef>
          </c:xVal>
          <c:yVal>
            <c:numRef>
              <c:f>'630'!$AV$20:$AV$21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105-8AAA-4FDC-BFCE-6686EC78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3920"/>
        <c:axId val="-437064464"/>
      </c:scatterChart>
      <c:valAx>
        <c:axId val="-437066096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 pitchFamily="34" charset="0"/>
                <a:ea typeface="양재다운명조M"/>
                <a:cs typeface="Arial" pitchFamily="34" charset="0"/>
              </a:defRPr>
            </a:pPr>
            <a:endParaRPr lang="ko-KR"/>
          </a:p>
        </c:txPr>
        <c:crossAx val="-437065552"/>
        <c:crosses val="autoZero"/>
        <c:crossBetween val="midCat"/>
      </c:valAx>
      <c:valAx>
        <c:axId val="-43706555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1270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700" baseline="0">
                <a:latin typeface="Arial" pitchFamily="34" charset="0"/>
                <a:ea typeface="양재다운명조M" pitchFamily="18" charset="-127"/>
                <a:cs typeface="Arial" pitchFamily="34" charset="0"/>
              </a:defRPr>
            </a:pPr>
            <a:endParaRPr lang="ko-KR"/>
          </a:p>
        </c:txPr>
        <c:crossAx val="-437066096"/>
        <c:crosses val="autoZero"/>
        <c:crossBetween val="midCat"/>
      </c:valAx>
      <c:valAx>
        <c:axId val="-4370644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437063920"/>
        <c:crosses val="max"/>
        <c:crossBetween val="midCat"/>
      </c:valAx>
      <c:valAx>
        <c:axId val="-4370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37064464"/>
        <c:crosses val="autoZero"/>
        <c:crossBetween val="midCat"/>
      </c:valAx>
      <c:spPr>
        <a:noFill/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 w="6350"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30175414632726E-2"/>
          <c:y val="6.5472792167189028E-2"/>
          <c:w val="0.83999359737315582"/>
          <c:h val="0.18882558324691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'630'!$B$36</c:f>
              <c:strCache>
                <c:ptCount val="1"/>
                <c:pt idx="0">
                  <c:v>0</c:v>
                </c:pt>
              </c:strCache>
            </c:strRef>
          </c:tx>
          <c:xVal>
            <c:numRef>
              <c:f>'630'!$C$36:$L$36</c:f>
              <c:numCache>
                <c:formatCode>General</c:formatCode>
                <c:ptCount val="10"/>
                <c:pt idx="0">
                  <c:v>477.64652478078108</c:v>
                </c:pt>
                <c:pt idx="1">
                  <c:v>955.29304956156216</c:v>
                </c:pt>
                <c:pt idx="2">
                  <c:v>1432.9395743423433</c:v>
                </c:pt>
                <c:pt idx="3">
                  <c:v>1910.5860991231243</c:v>
                </c:pt>
                <c:pt idx="4">
                  <c:v>2388.2326239039053</c:v>
                </c:pt>
                <c:pt idx="5">
                  <c:v>2865.8791486846862</c:v>
                </c:pt>
                <c:pt idx="6">
                  <c:v>3343.5256734654672</c:v>
                </c:pt>
                <c:pt idx="7">
                  <c:v>3821.1721982462482</c:v>
                </c:pt>
                <c:pt idx="8">
                  <c:v>4298.8187230270296</c:v>
                </c:pt>
                <c:pt idx="9">
                  <c:v>4776.4652478078106</c:v>
                </c:pt>
              </c:numCache>
            </c:numRef>
          </c:xVal>
          <c:yVal>
            <c:numRef>
              <c:f>'630'!$C$35:$L$35</c:f>
              <c:numCache>
                <c:formatCode>General</c:formatCode>
                <c:ptCount val="1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B3-4A9D-B7D2-5E99608DA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70992"/>
        <c:axId val="-437061744"/>
      </c:scatterChart>
      <c:valAx>
        <c:axId val="-437070992"/>
        <c:scaling>
          <c:orientation val="minMax"/>
          <c:max val="27000"/>
          <c:min val="0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none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+mj-lt"/>
                <a:ea typeface="+mn-ea"/>
                <a:cs typeface="Arial"/>
              </a:defRPr>
            </a:pPr>
            <a:endParaRPr lang="ko-KR"/>
          </a:p>
        </c:txPr>
        <c:crossAx val="-437061744"/>
        <c:crosses val="autoZero"/>
        <c:crossBetween val="midCat"/>
        <c:majorUnit val="3000"/>
        <c:minorUnit val="1500"/>
      </c:valAx>
      <c:valAx>
        <c:axId val="-437061744"/>
        <c:scaling>
          <c:orientation val="minMax"/>
          <c:max val="0"/>
        </c:scaling>
        <c:delete val="1"/>
        <c:axPos val="r"/>
        <c:numFmt formatCode="General" sourceLinked="1"/>
        <c:majorTickMark val="out"/>
        <c:minorTickMark val="none"/>
        <c:tickLblPos val="none"/>
        <c:crossAx val="-437070992"/>
        <c:crosses val="max"/>
        <c:crossBetween val="midCat"/>
        <c:majorUnit val="0.2"/>
        <c:minorUnit val="4.0000000000000022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66447124262864"/>
          <c:y val="9.4798491492278161E-2"/>
          <c:w val="0.68645343034725259"/>
          <c:h val="0.75007479159423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'630'!$B$53</c:f>
              <c:strCache>
                <c:ptCount val="1"/>
                <c:pt idx="0">
                  <c:v>750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'630'!$G$54:$G$61</c:f>
              <c:numCache>
                <c:formatCode>General</c:formatCode>
                <c:ptCount val="8"/>
                <c:pt idx="0">
                  <c:v>32.874704391407917</c:v>
                </c:pt>
                <c:pt idx="1">
                  <c:v>57.609879404937281</c:v>
                </c:pt>
                <c:pt idx="2">
                  <c:v>87.515812425474877</c:v>
                </c:pt>
                <c:pt idx="3">
                  <c:v>106.91083955911751</c:v>
                </c:pt>
                <c:pt idx="4">
                  <c:v>123.98305492382977</c:v>
                </c:pt>
                <c:pt idx="5">
                  <c:v>136.34879862747007</c:v>
                </c:pt>
                <c:pt idx="6">
                  <c:v>144.35147454943694</c:v>
                </c:pt>
                <c:pt idx="7">
                  <c:v>153.01726860459928</c:v>
                </c:pt>
              </c:numCache>
            </c:numRef>
          </c:xVal>
          <c:yVal>
            <c:numRef>
              <c:f>'630'!$F$54:$F$61</c:f>
              <c:numCache>
                <c:formatCode>General</c:formatCode>
                <c:ptCount val="8"/>
                <c:pt idx="0">
                  <c:v>30.627241234421291</c:v>
                </c:pt>
                <c:pt idx="1">
                  <c:v>30.655896128908491</c:v>
                </c:pt>
                <c:pt idx="2">
                  <c:v>29.673527923797973</c:v>
                </c:pt>
                <c:pt idx="3">
                  <c:v>27.109005891205435</c:v>
                </c:pt>
                <c:pt idx="4">
                  <c:v>23.255828863599145</c:v>
                </c:pt>
                <c:pt idx="5">
                  <c:v>19.548420845914563</c:v>
                </c:pt>
                <c:pt idx="6">
                  <c:v>16.785168958672287</c:v>
                </c:pt>
                <c:pt idx="7">
                  <c:v>13.525207213785325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C95-4187-AE7C-EF9613C6D9EF}"/>
            </c:ext>
          </c:extLst>
        </c:ser>
        <c:ser>
          <c:idx val="2"/>
          <c:order val="1"/>
          <c:tx>
            <c:strRef>
              <c:f>'630'!$B$66</c:f>
              <c:strCache>
                <c:ptCount val="1"/>
                <c:pt idx="0">
                  <c:v>810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'630'!$G$67:$G$74</c:f>
              <c:numCache>
                <c:formatCode>General</c:formatCode>
                <c:ptCount val="8"/>
                <c:pt idx="0">
                  <c:v>35.505297408196334</c:v>
                </c:pt>
                <c:pt idx="1">
                  <c:v>62.223601432243278</c:v>
                </c:pt>
                <c:pt idx="2">
                  <c:v>94.527615849532367</c:v>
                </c:pt>
                <c:pt idx="3">
                  <c:v>115.47685264297296</c:v>
                </c:pt>
                <c:pt idx="4">
                  <c:v>133.91560729755358</c:v>
                </c:pt>
                <c:pt idx="5">
                  <c:v>147.26999273487624</c:v>
                </c:pt>
                <c:pt idx="6">
                  <c:v>155.91192039391362</c:v>
                </c:pt>
                <c:pt idx="7">
                  <c:v>165.26945457595721</c:v>
                </c:pt>
              </c:numCache>
            </c:numRef>
          </c:xVal>
          <c:yVal>
            <c:numRef>
              <c:f>'630'!$F$67:$F$74</c:f>
              <c:numCache>
                <c:formatCode>General</c:formatCode>
                <c:ptCount val="8"/>
                <c:pt idx="0">
                  <c:v>35.724238114062452</c:v>
                </c:pt>
                <c:pt idx="1">
                  <c:v>35.75992011988015</c:v>
                </c:pt>
                <c:pt idx="2">
                  <c:v>34.615219958480722</c:v>
                </c:pt>
                <c:pt idx="3">
                  <c:v>31.623785162740834</c:v>
                </c:pt>
                <c:pt idx="4">
                  <c:v>27.128711517228158</c:v>
                </c:pt>
                <c:pt idx="5">
                  <c:v>22.803646243548201</c:v>
                </c:pt>
                <c:pt idx="6">
                  <c:v>19.580073971869417</c:v>
                </c:pt>
                <c:pt idx="7">
                  <c:v>15.777116217044924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FC95-4187-AE7C-EF9613C6D9EF}"/>
            </c:ext>
          </c:extLst>
        </c:ser>
        <c:ser>
          <c:idx val="4"/>
          <c:order val="3"/>
          <c:tx>
            <c:strRef>
              <c:f>'630'!$B$79</c:f>
              <c:strCache>
                <c:ptCount val="1"/>
                <c:pt idx="0">
                  <c:v>870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'630'!$G$80:$G$87</c:f>
              <c:numCache>
                <c:formatCode>General</c:formatCode>
                <c:ptCount val="8"/>
                <c:pt idx="0">
                  <c:v>38.13603252153888</c:v>
                </c:pt>
                <c:pt idx="1">
                  <c:v>66.838460809736262</c:v>
                </c:pt>
                <c:pt idx="2">
                  <c:v>101.54185079191438</c:v>
                </c:pt>
                <c:pt idx="3">
                  <c:v>124.04589929952371</c:v>
                </c:pt>
                <c:pt idx="4">
                  <c:v>143.85136923075959</c:v>
                </c:pt>
                <c:pt idx="5">
                  <c:v>158.19425380695111</c:v>
                </c:pt>
                <c:pt idx="6">
                  <c:v>167.47521106644746</c:v>
                </c:pt>
                <c:pt idx="7">
                  <c:v>177.52413375288975</c:v>
                </c:pt>
              </c:numCache>
            </c:numRef>
          </c:xVal>
          <c:yVal>
            <c:numRef>
              <c:f>'630'!$F$80:$F$87</c:f>
              <c:numCache>
                <c:formatCode>General</c:formatCode>
                <c:ptCount val="8"/>
                <c:pt idx="0">
                  <c:v>41.213510539001099</c:v>
                </c:pt>
                <c:pt idx="1">
                  <c:v>41.25748077521714</c:v>
                </c:pt>
                <c:pt idx="2">
                  <c:v>39.938323748833497</c:v>
                </c:pt>
                <c:pt idx="3">
                  <c:v>36.48708063550496</c:v>
                </c:pt>
                <c:pt idx="4">
                  <c:v>31.300501463324213</c:v>
                </c:pt>
                <c:pt idx="5">
                  <c:v>26.310029248237942</c:v>
                </c:pt>
                <c:pt idx="6">
                  <c:v>22.5905629057605</c:v>
                </c:pt>
                <c:pt idx="7">
                  <c:v>18.202668420826548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FC95-4187-AE7C-EF9613C6D9EF}"/>
            </c:ext>
          </c:extLst>
        </c:ser>
        <c:ser>
          <c:idx val="5"/>
          <c:order val="4"/>
          <c:tx>
            <c:strRef>
              <c:f>'630'!$AE$78</c:f>
              <c:strCache>
                <c:ptCount val="1"/>
                <c:pt idx="0">
                  <c:v>44%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C95-4187-AE7C-EF9613C6D9EF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320FA5D3-7B27-4EAB-88B7-8A3DE05FB135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'630'!$AH$79:$AH$89</c:f>
              <c:numCache>
                <c:formatCode>General</c:formatCode>
                <c:ptCount val="11"/>
                <c:pt idx="0">
                  <c:v>57.609879404937281</c:v>
                </c:pt>
                <c:pt idx="1">
                  <c:v>62.223601432243278</c:v>
                </c:pt>
                <c:pt idx="2">
                  <c:v>66.838460809736262</c:v>
                </c:pt>
                <c:pt idx="3">
                  <c:v>71.454541515712108</c:v>
                </c:pt>
                <c:pt idx="4">
                  <c:v>76.071927470638201</c:v>
                </c:pt>
                <c:pt idx="5">
                  <c:v>80.690702533165279</c:v>
                </c:pt>
                <c:pt idx="6">
                  <c:v>85.310950496139341</c:v>
                </c:pt>
                <c:pt idx="7">
                  <c:v>89.932755082613326</c:v>
                </c:pt>
                <c:pt idx="8">
                  <c:v>94.55619994185912</c:v>
                </c:pt>
                <c:pt idx="9">
                  <c:v>99.181368645379251</c:v>
                </c:pt>
                <c:pt idx="10">
                  <c:v>103.80834468291876</c:v>
                </c:pt>
              </c:numCache>
            </c:numRef>
          </c:xVal>
          <c:yVal>
            <c:numRef>
              <c:f>'630'!$AG$79:$AG$89</c:f>
              <c:numCache>
                <c:formatCode>General</c:formatCode>
                <c:ptCount val="11"/>
                <c:pt idx="0">
                  <c:v>30.655896128908491</c:v>
                </c:pt>
                <c:pt idx="1">
                  <c:v>35.75992011988015</c:v>
                </c:pt>
                <c:pt idx="2">
                  <c:v>41.25748077521714</c:v>
                </c:pt>
                <c:pt idx="3">
                  <c:v>47.148782203312336</c:v>
                </c:pt>
                <c:pt idx="4">
                  <c:v>53.434043016608641</c:v>
                </c:pt>
                <c:pt idx="5">
                  <c:v>60.113496316056803</c:v>
                </c:pt>
                <c:pt idx="6">
                  <c:v>67.187389674537002</c:v>
                </c:pt>
                <c:pt idx="7">
                  <c:v>74.655985119244249</c:v>
                </c:pt>
                <c:pt idx="8">
                  <c:v>82.519559113037801</c:v>
                </c:pt>
                <c:pt idx="9">
                  <c:v>90.778402534754235</c:v>
                </c:pt>
                <c:pt idx="10">
                  <c:v>99.432820658484445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FC95-4187-AE7C-EF9613C6D9EF}"/>
            </c:ext>
          </c:extLst>
        </c:ser>
        <c:ser>
          <c:idx val="6"/>
          <c:order val="5"/>
          <c:tx>
            <c:strRef>
              <c:f>'630'!$B$92</c:f>
              <c:strCache>
                <c:ptCount val="1"/>
                <c:pt idx="0">
                  <c:v>930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'630'!$G$93:$G$100</c:f>
              <c:numCache>
                <c:formatCode>General</c:formatCode>
                <c:ptCount val="8"/>
                <c:pt idx="0">
                  <c:v>40.766920179008643</c:v>
                </c:pt>
                <c:pt idx="1">
                  <c:v>71.454541515712108</c:v>
                </c:pt>
                <c:pt idx="2">
                  <c:v>108.55869720691736</c:v>
                </c:pt>
                <c:pt idx="3">
                  <c:v>132.61820420046973</c:v>
                </c:pt>
                <c:pt idx="4">
                  <c:v>153.790578478105</c:v>
                </c:pt>
                <c:pt idx="5">
                  <c:v>169.12180902310234</c:v>
                </c:pt>
                <c:pt idx="6">
                  <c:v>179.0415572700621</c:v>
                </c:pt>
                <c:pt idx="7">
                  <c:v>189.7814907666787</c:v>
                </c:pt>
              </c:numCache>
            </c:numRef>
          </c:xVal>
          <c:yVal>
            <c:numRef>
              <c:f>'630'!$F$93:$F$100</c:f>
              <c:numCache>
                <c:formatCode>General</c:formatCode>
                <c:ptCount val="8"/>
                <c:pt idx="0">
                  <c:v>47.095102595489799</c:v>
                </c:pt>
                <c:pt idx="1">
                  <c:v>47.148782203312336</c:v>
                </c:pt>
                <c:pt idx="2">
                  <c:v>45.643124014280389</c:v>
                </c:pt>
                <c:pt idx="3">
                  <c:v>41.699164625607459</c:v>
                </c:pt>
                <c:pt idx="4">
                  <c:v>35.771419425211498</c:v>
                </c:pt>
                <c:pt idx="5">
                  <c:v>30.067737782208912</c:v>
                </c:pt>
                <c:pt idx="6">
                  <c:v>25.816767139199602</c:v>
                </c:pt>
                <c:pt idx="7">
                  <c:v>20.80195702381776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FC95-4187-AE7C-EF9613C6D9EF}"/>
            </c:ext>
          </c:extLst>
        </c:ser>
        <c:ser>
          <c:idx val="7"/>
          <c:order val="6"/>
          <c:tx>
            <c:strRef>
              <c:f>'630'!$AE$91</c:f>
              <c:strCache>
                <c:ptCount val="1"/>
                <c:pt idx="0">
                  <c:v>54%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'630'!$AH$92:$AH$102</c:f>
              <c:numCache>
                <c:formatCode>General</c:formatCode>
                <c:ptCount val="11"/>
                <c:pt idx="0">
                  <c:v>87.515812425474877</c:v>
                </c:pt>
                <c:pt idx="1">
                  <c:v>94.527615849532367</c:v>
                </c:pt>
                <c:pt idx="2">
                  <c:v>101.54185079191438</c:v>
                </c:pt>
                <c:pt idx="3">
                  <c:v>108.55869720691736</c:v>
                </c:pt>
                <c:pt idx="4">
                  <c:v>115.57833501494366</c:v>
                </c:pt>
                <c:pt idx="5">
                  <c:v>122.60094410016426</c:v>
                </c:pt>
                <c:pt idx="6">
                  <c:v>129.6267043081809</c:v>
                </c:pt>
                <c:pt idx="7">
                  <c:v>136.65579544368885</c:v>
                </c:pt>
                <c:pt idx="8">
                  <c:v>143.68839726813925</c:v>
                </c:pt>
                <c:pt idx="9">
                  <c:v>150.72468949740178</c:v>
                </c:pt>
                <c:pt idx="10">
                  <c:v>157.76485179942671</c:v>
                </c:pt>
              </c:numCache>
            </c:numRef>
          </c:xVal>
          <c:yVal>
            <c:numRef>
              <c:f>'630'!$AG$92:$AG$102</c:f>
              <c:numCache>
                <c:formatCode>General</c:formatCode>
                <c:ptCount val="11"/>
                <c:pt idx="0">
                  <c:v>29.673527923797973</c:v>
                </c:pt>
                <c:pt idx="1">
                  <c:v>34.615219958480722</c:v>
                </c:pt>
                <c:pt idx="2">
                  <c:v>39.938323748833497</c:v>
                </c:pt>
                <c:pt idx="3">
                  <c:v>45.643124014280389</c:v>
                </c:pt>
                <c:pt idx="4">
                  <c:v>51.729925782637046</c:v>
                </c:pt>
                <c:pt idx="5">
                  <c:v>58.199054384170751</c:v>
                </c:pt>
                <c:pt idx="6">
                  <c:v>65.050855445264276</c:v>
                </c:pt>
                <c:pt idx="7">
                  <c:v>72.285694881683852</c:v>
                </c:pt>
                <c:pt idx="8">
                  <c:v>79.903958891451296</c:v>
                </c:pt>
                <c:pt idx="9">
                  <c:v>87.906053947319791</c:v>
                </c:pt>
                <c:pt idx="10">
                  <c:v>96.292406788853938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FC95-4187-AE7C-EF9613C6D9EF}"/>
            </c:ext>
          </c:extLst>
        </c:ser>
        <c:ser>
          <c:idx val="8"/>
          <c:order val="7"/>
          <c:tx>
            <c:strRef>
              <c:f>'630'!$B$105</c:f>
              <c:strCache>
                <c:ptCount val="1"/>
                <c:pt idx="0">
                  <c:v>990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'630'!$G$106:$G$113</c:f>
              <c:numCache>
                <c:formatCode>General</c:formatCode>
                <c:ptCount val="8"/>
                <c:pt idx="0">
                  <c:v>43.397970811443599</c:v>
                </c:pt>
                <c:pt idx="1">
                  <c:v>76.071927470638201</c:v>
                </c:pt>
                <c:pt idx="2">
                  <c:v>115.57833501494366</c:v>
                </c:pt>
                <c:pt idx="3">
                  <c:v>141.19399200949911</c:v>
                </c:pt>
                <c:pt idx="4">
                  <c:v>163.73347279628501</c:v>
                </c:pt>
                <c:pt idx="5">
                  <c:v>180.05288556206008</c:v>
                </c:pt>
                <c:pt idx="6">
                  <c:v>190.6111697024281</c:v>
                </c:pt>
                <c:pt idx="7">
                  <c:v>202.04171023776038</c:v>
                </c:pt>
              </c:numCache>
            </c:numRef>
          </c:xVal>
          <c:yVal>
            <c:numRef>
              <c:f>'630'!$F$106:$F$113</c:f>
              <c:numCache>
                <c:formatCode>General</c:formatCode>
                <c:ptCount val="8"/>
                <c:pt idx="0">
                  <c:v>53.369061481171251</c:v>
                </c:pt>
                <c:pt idx="1">
                  <c:v>53.434043016608641</c:v>
                </c:pt>
                <c:pt idx="2">
                  <c:v>51.729925782637046</c:v>
                </c:pt>
                <c:pt idx="3">
                  <c:v>47.260328895107008</c:v>
                </c:pt>
                <c:pt idx="4">
                  <c:v>40.54170189317955</c:v>
                </c:pt>
                <c:pt idx="5">
                  <c:v>34.076951761862681</c:v>
                </c:pt>
                <c:pt idx="6">
                  <c:v>29.258827433456755</c:v>
                </c:pt>
                <c:pt idx="7">
                  <c:v>23.575081878822939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FC95-4187-AE7C-EF9613C6D9EF}"/>
            </c:ext>
          </c:extLst>
        </c:ser>
        <c:ser>
          <c:idx val="9"/>
          <c:order val="8"/>
          <c:tx>
            <c:strRef>
              <c:f>'630'!$AE$104</c:f>
              <c:strCache>
                <c:ptCount val="1"/>
                <c:pt idx="0">
                  <c:v>59%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C95-4187-AE7C-EF9613C6D9E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7387039-C594-49E0-9D9B-8C7CF79F0385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'630'!$AH$105:$AH$115</c:f>
              <c:numCache>
                <c:formatCode>General</c:formatCode>
                <c:ptCount val="11"/>
                <c:pt idx="0">
                  <c:v>106.91083955911751</c:v>
                </c:pt>
                <c:pt idx="1">
                  <c:v>115.47685264297296</c:v>
                </c:pt>
                <c:pt idx="2">
                  <c:v>124.04589929952371</c:v>
                </c:pt>
                <c:pt idx="3">
                  <c:v>132.61820420046973</c:v>
                </c:pt>
                <c:pt idx="4">
                  <c:v>141.19399200949911</c:v>
                </c:pt>
                <c:pt idx="5">
                  <c:v>149.77348738173561</c:v>
                </c:pt>
                <c:pt idx="6">
                  <c:v>158.35691496318611</c:v>
                </c:pt>
                <c:pt idx="7">
                  <c:v>166.94449939018781</c:v>
                </c:pt>
                <c:pt idx="8">
                  <c:v>175.53646528885622</c:v>
                </c:pt>
                <c:pt idx="9">
                  <c:v>184.13303727453203</c:v>
                </c:pt>
                <c:pt idx="10">
                  <c:v>192.73443995122912</c:v>
                </c:pt>
              </c:numCache>
            </c:numRef>
          </c:xVal>
          <c:yVal>
            <c:numRef>
              <c:f>'630'!$AG$105:$AG$115</c:f>
              <c:numCache>
                <c:formatCode>General</c:formatCode>
                <c:ptCount val="11"/>
                <c:pt idx="0">
                  <c:v>27.109005891205435</c:v>
                </c:pt>
                <c:pt idx="1">
                  <c:v>31.623785162740834</c:v>
                </c:pt>
                <c:pt idx="2">
                  <c:v>36.48708063550496</c:v>
                </c:pt>
                <c:pt idx="3">
                  <c:v>41.699164625607459</c:v>
                </c:pt>
                <c:pt idx="4">
                  <c:v>47.260328895107008</c:v>
                </c:pt>
                <c:pt idx="5">
                  <c:v>53.170884650935236</c:v>
                </c:pt>
                <c:pt idx="6">
                  <c:v>59.431162543748655</c:v>
                </c:pt>
                <c:pt idx="7">
                  <c:v>66.041512666709025</c:v>
                </c:pt>
                <c:pt idx="8">
                  <c:v>73.00230455419188</c:v>
                </c:pt>
                <c:pt idx="9">
                  <c:v>80.313927180423505</c:v>
                </c:pt>
                <c:pt idx="10">
                  <c:v>87.976788958045802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A-FC95-4187-AE7C-EF9613C6D9EF}"/>
            </c:ext>
          </c:extLst>
        </c:ser>
        <c:ser>
          <c:idx val="10"/>
          <c:order val="9"/>
          <c:tx>
            <c:strRef>
              <c:f>'630'!$B$118</c:f>
              <c:strCache>
                <c:ptCount val="1"/>
                <c:pt idx="0">
                  <c:v>1050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'630'!$G$119:$G$126</c:f>
              <c:numCache>
                <c:formatCode>General</c:formatCode>
                <c:ptCount val="8"/>
                <c:pt idx="0">
                  <c:v>46.029194831792353</c:v>
                </c:pt>
                <c:pt idx="1">
                  <c:v>80.690702533165279</c:v>
                </c:pt>
                <c:pt idx="2">
                  <c:v>122.60094410016426</c:v>
                </c:pt>
                <c:pt idx="3">
                  <c:v>149.77348738173561</c:v>
                </c:pt>
                <c:pt idx="4">
                  <c:v>173.68028994417335</c:v>
                </c:pt>
                <c:pt idx="5">
                  <c:v>190.98771060183094</c:v>
                </c:pt>
                <c:pt idx="6">
                  <c:v>202.18425905549378</c:v>
                </c:pt>
                <c:pt idx="7">
                  <c:v>214.30497677497758</c:v>
                </c:pt>
              </c:numCache>
            </c:numRef>
          </c:xVal>
          <c:yVal>
            <c:numRef>
              <c:f>'630'!$F$119:$F$126</c:f>
              <c:numCache>
                <c:formatCode>General</c:formatCode>
                <c:ptCount val="8"/>
                <c:pt idx="0">
                  <c:v>60.035437497293231</c:v>
                </c:pt>
                <c:pt idx="1">
                  <c:v>60.113496316056803</c:v>
                </c:pt>
                <c:pt idx="2">
                  <c:v>58.199054384170751</c:v>
                </c:pt>
                <c:pt idx="3">
                  <c:v>53.170884650935236</c:v>
                </c:pt>
                <c:pt idx="4">
                  <c:v>45.611601124692939</c:v>
                </c:pt>
                <c:pt idx="5">
                  <c:v>38.337863097721865</c:v>
                </c:pt>
                <c:pt idx="6">
                  <c:v>32.916893931847966</c:v>
                </c:pt>
                <c:pt idx="7">
                  <c:v>26.522149492156672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2-FC95-4187-AE7C-EF9613C6D9EF}"/>
            </c:ext>
          </c:extLst>
        </c:ser>
        <c:ser>
          <c:idx val="11"/>
          <c:order val="10"/>
          <c:tx>
            <c:strRef>
              <c:f>'630'!$AE$117</c:f>
              <c:strCache>
                <c:ptCount val="1"/>
                <c:pt idx="0">
                  <c:v>60%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C95-4187-AE7C-EF9613C6D9EF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6E6E72D4-32BE-4554-869B-2D6DA8F5BE7E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D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'630'!$AH$118:$AH$128</c:f>
              <c:numCache>
                <c:formatCode>General</c:formatCode>
                <c:ptCount val="11"/>
                <c:pt idx="0">
                  <c:v>123.98305492382977</c:v>
                </c:pt>
                <c:pt idx="1">
                  <c:v>133.91560729755358</c:v>
                </c:pt>
                <c:pt idx="2">
                  <c:v>143.85136923075959</c:v>
                </c:pt>
                <c:pt idx="3">
                  <c:v>153.790578478105</c:v>
                </c:pt>
                <c:pt idx="4">
                  <c:v>163.73347279628501</c:v>
                </c:pt>
                <c:pt idx="5">
                  <c:v>173.68028994417335</c:v>
                </c:pt>
                <c:pt idx="6">
                  <c:v>183.6312676829626</c:v>
                </c:pt>
                <c:pt idx="7">
                  <c:v>193.58664377630535</c:v>
                </c:pt>
                <c:pt idx="8">
                  <c:v>203.54665599045387</c:v>
                </c:pt>
                <c:pt idx="9">
                  <c:v>213.51154209440131</c:v>
                </c:pt>
                <c:pt idx="10">
                  <c:v>223.48153986002222</c:v>
                </c:pt>
              </c:numCache>
            </c:numRef>
          </c:xVal>
          <c:yVal>
            <c:numRef>
              <c:f>'630'!$AG$118:$AG$128</c:f>
              <c:numCache>
                <c:formatCode>General</c:formatCode>
                <c:ptCount val="11"/>
                <c:pt idx="0">
                  <c:v>23.255828863599145</c:v>
                </c:pt>
                <c:pt idx="1">
                  <c:v>27.128711517228158</c:v>
                </c:pt>
                <c:pt idx="2">
                  <c:v>31.300501463324213</c:v>
                </c:pt>
                <c:pt idx="3">
                  <c:v>35.771419425211498</c:v>
                </c:pt>
                <c:pt idx="4">
                  <c:v>40.54170189317955</c:v>
                </c:pt>
                <c:pt idx="5">
                  <c:v>45.611601124692939</c:v>
                </c:pt>
                <c:pt idx="6">
                  <c:v>50.981385144614855</c:v>
                </c:pt>
                <c:pt idx="7">
                  <c:v>56.651337745444977</c:v>
                </c:pt>
                <c:pt idx="8">
                  <c:v>62.621758487570901</c:v>
                </c:pt>
                <c:pt idx="9">
                  <c:v>68.892962699533896</c:v>
                </c:pt>
                <c:pt idx="10">
                  <c:v>75.465281478308512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E-FC95-4187-AE7C-EF9613C6D9EF}"/>
            </c:ext>
          </c:extLst>
        </c:ser>
        <c:ser>
          <c:idx val="12"/>
          <c:order val="11"/>
          <c:tx>
            <c:strRef>
              <c:f>'630'!$B$131</c:f>
              <c:strCache>
                <c:ptCount val="1"/>
                <c:pt idx="0">
                  <c:v>1110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'630'!$G$132:$G$139</c:f>
              <c:numCache>
                <c:formatCode>General</c:formatCode>
                <c:ptCount val="8"/>
                <c:pt idx="0">
                  <c:v>48.660602633959982</c:v>
                </c:pt>
                <c:pt idx="1">
                  <c:v>85.310950496139341</c:v>
                </c:pt>
                <c:pt idx="2">
                  <c:v>129.6267043081809</c:v>
                </c:pt>
                <c:pt idx="3">
                  <c:v>158.35691496318611</c:v>
                </c:pt>
                <c:pt idx="4">
                  <c:v>183.6312676829626</c:v>
                </c:pt>
                <c:pt idx="5">
                  <c:v>201.9265113196505</c:v>
                </c:pt>
                <c:pt idx="6">
                  <c:v>213.76103601511622</c:v>
                </c:pt>
                <c:pt idx="7">
                  <c:v>226.57147497483172</c:v>
                </c:pt>
              </c:numCache>
            </c:numRef>
          </c:xVal>
          <c:yVal>
            <c:numRef>
              <c:f>'630'!$F$132:$F$139</c:f>
              <c:numCache>
                <c:formatCode>General</c:formatCode>
                <c:ptCount val="8"/>
                <c:pt idx="0">
                  <c:v>67.094284040404432</c:v>
                </c:pt>
                <c:pt idx="1">
                  <c:v>67.187389674537002</c:v>
                </c:pt>
                <c:pt idx="2">
                  <c:v>65.050855445264276</c:v>
                </c:pt>
                <c:pt idx="3">
                  <c:v>59.431162543748655</c:v>
                </c:pt>
                <c:pt idx="4">
                  <c:v>50.981385144614855</c:v>
                </c:pt>
                <c:pt idx="5">
                  <c:v>42.850675694370857</c:v>
                </c:pt>
                <c:pt idx="6">
                  <c:v>36.791126159340742</c:v>
                </c:pt>
                <c:pt idx="7">
                  <c:v>29.643273022996588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66-FC95-4187-AE7C-EF9613C6D9EF}"/>
            </c:ext>
          </c:extLst>
        </c:ser>
        <c:ser>
          <c:idx val="13"/>
          <c:order val="12"/>
          <c:tx>
            <c:strRef>
              <c:f>'630'!$AE$130</c:f>
              <c:strCache>
                <c:ptCount val="1"/>
                <c:pt idx="0">
                  <c:v>60%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C95-4187-AE7C-EF9613C6D9E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5C7A467-7A27-4FE2-BDC1-B06E36F74080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1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'630'!$AH$131:$AH$141</c:f>
              <c:numCache>
                <c:formatCode>General</c:formatCode>
                <c:ptCount val="11"/>
                <c:pt idx="0">
                  <c:v>136.34879862747007</c:v>
                </c:pt>
                <c:pt idx="1">
                  <c:v>147.26999273487624</c:v>
                </c:pt>
                <c:pt idx="2">
                  <c:v>158.19425380695111</c:v>
                </c:pt>
                <c:pt idx="3">
                  <c:v>169.12180902310234</c:v>
                </c:pt>
                <c:pt idx="4">
                  <c:v>180.05288556206008</c:v>
                </c:pt>
                <c:pt idx="5">
                  <c:v>190.98771060183094</c:v>
                </c:pt>
                <c:pt idx="6">
                  <c:v>201.9265113196505</c:v>
                </c:pt>
                <c:pt idx="7">
                  <c:v>212.86951489193709</c:v>
                </c:pt>
                <c:pt idx="8">
                  <c:v>223.8169484942452</c:v>
                </c:pt>
                <c:pt idx="9">
                  <c:v>234.76903930121816</c:v>
                </c:pt>
                <c:pt idx="10">
                  <c:v>245.72601448654203</c:v>
                </c:pt>
              </c:numCache>
            </c:numRef>
          </c:xVal>
          <c:yVal>
            <c:numRef>
              <c:f>'630'!$AG$131:$AG$141</c:f>
              <c:numCache>
                <c:formatCode>General</c:formatCode>
                <c:ptCount val="11"/>
                <c:pt idx="0">
                  <c:v>19.548420845914563</c:v>
                </c:pt>
                <c:pt idx="1">
                  <c:v>22.803646243548201</c:v>
                </c:pt>
                <c:pt idx="2">
                  <c:v>26.310029248237942</c:v>
                </c:pt>
                <c:pt idx="3">
                  <c:v>30.067737782208912</c:v>
                </c:pt>
                <c:pt idx="4">
                  <c:v>34.076951761862681</c:v>
                </c:pt>
                <c:pt idx="5">
                  <c:v>38.337863097721865</c:v>
                </c:pt>
                <c:pt idx="6">
                  <c:v>42.850675694370857</c:v>
                </c:pt>
                <c:pt idx="7">
                  <c:v>47.61560545039297</c:v>
                </c:pt>
                <c:pt idx="8">
                  <c:v>52.632880258303921</c:v>
                </c:pt>
                <c:pt idx="9">
                  <c:v>57.90274000448143</c:v>
                </c:pt>
                <c:pt idx="10">
                  <c:v>63.425436569091353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2-FC95-4187-AE7C-EF9613C6D9EF}"/>
            </c:ext>
          </c:extLst>
        </c:ser>
        <c:ser>
          <c:idx val="14"/>
          <c:order val="13"/>
          <c:tx>
            <c:strRef>
              <c:f>'630'!$B$144</c:f>
              <c:strCache>
                <c:ptCount val="1"/>
                <c:pt idx="0">
                  <c:v>1170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'630'!$G$145:$G$152</c:f>
              <c:numCache>
                <c:formatCode>General</c:formatCode>
                <c:ptCount val="8"/>
                <c:pt idx="0">
                  <c:v>51.292204591653999</c:v>
                </c:pt>
                <c:pt idx="1">
                  <c:v>89.932755082613326</c:v>
                </c:pt>
                <c:pt idx="2">
                  <c:v>136.65579544368885</c:v>
                </c:pt>
                <c:pt idx="3">
                  <c:v>166.94449939018781</c:v>
                </c:pt>
                <c:pt idx="4">
                  <c:v>193.58664377630535</c:v>
                </c:pt>
                <c:pt idx="5">
                  <c:v>212.86951489193709</c:v>
                </c:pt>
                <c:pt idx="6">
                  <c:v>225.34171126069199</c:v>
                </c:pt>
                <c:pt idx="7">
                  <c:v>238.84138942073452</c:v>
                </c:pt>
              </c:numCache>
            </c:numRef>
          </c:xVal>
          <c:yVal>
            <c:numRef>
              <c:f>'630'!$F$145:$F$152</c:f>
              <c:numCache>
                <c:formatCode>General</c:formatCode>
                <c:ptCount val="8"/>
                <c:pt idx="0">
                  <c:v>74.545657593531431</c:v>
                </c:pt>
                <c:pt idx="1">
                  <c:v>74.655985119244249</c:v>
                </c:pt>
                <c:pt idx="2">
                  <c:v>72.285694881683852</c:v>
                </c:pt>
                <c:pt idx="3">
                  <c:v>66.041512666709025</c:v>
                </c:pt>
                <c:pt idx="4">
                  <c:v>56.651337745444977</c:v>
                </c:pt>
                <c:pt idx="5">
                  <c:v>47.61560545039297</c:v>
                </c:pt>
                <c:pt idx="6">
                  <c:v>40.881693022134797</c:v>
                </c:pt>
                <c:pt idx="7">
                  <c:v>32.938572282695773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A-FC95-4187-AE7C-EF9613C6D9EF}"/>
            </c:ext>
          </c:extLst>
        </c:ser>
        <c:ser>
          <c:idx val="16"/>
          <c:order val="14"/>
          <c:tx>
            <c:strRef>
              <c:f>'630'!$B$157</c:f>
              <c:strCache>
                <c:ptCount val="1"/>
                <c:pt idx="0">
                  <c:v>1230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'630'!$G$158:$G$165</c:f>
              <c:numCache>
                <c:formatCode>General</c:formatCode>
                <c:ptCount val="8"/>
                <c:pt idx="0">
                  <c:v>53.924011057230032</c:v>
                </c:pt>
                <c:pt idx="1">
                  <c:v>94.55619994185912</c:v>
                </c:pt>
                <c:pt idx="2">
                  <c:v>143.68839726813925</c:v>
                </c:pt>
                <c:pt idx="3">
                  <c:v>175.53646528885622</c:v>
                </c:pt>
                <c:pt idx="4">
                  <c:v>203.54665599045387</c:v>
                </c:pt>
                <c:pt idx="5">
                  <c:v>223.8169484942452</c:v>
                </c:pt>
                <c:pt idx="6">
                  <c:v>236.92649546478799</c:v>
                </c:pt>
                <c:pt idx="7">
                  <c:v>251.1149046822604</c:v>
                </c:pt>
              </c:numCache>
            </c:numRef>
          </c:xVal>
          <c:yVal>
            <c:numRef>
              <c:f>'630'!$F$158:$F$165</c:f>
              <c:numCache>
                <c:formatCode>General</c:formatCode>
                <c:ptCount val="8"/>
                <c:pt idx="0">
                  <c:v>82.389617716836554</c:v>
                </c:pt>
                <c:pt idx="1">
                  <c:v>82.519559113037801</c:v>
                </c:pt>
                <c:pt idx="2">
                  <c:v>79.903958891451296</c:v>
                </c:pt>
                <c:pt idx="3">
                  <c:v>73.00230455419188</c:v>
                </c:pt>
                <c:pt idx="4">
                  <c:v>62.621758487570901</c:v>
                </c:pt>
                <c:pt idx="5">
                  <c:v>52.632880258303921</c:v>
                </c:pt>
                <c:pt idx="6">
                  <c:v>45.188772807218172</c:v>
                </c:pt>
                <c:pt idx="7">
                  <c:v>36.408173734054827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2-FC95-4187-AE7C-EF9613C6D9EF}"/>
            </c:ext>
          </c:extLst>
        </c:ser>
        <c:ser>
          <c:idx val="18"/>
          <c:order val="15"/>
          <c:tx>
            <c:strRef>
              <c:f>'630'!$B$170</c:f>
              <c:strCache>
                <c:ptCount val="1"/>
                <c:pt idx="0">
                  <c:v>1290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'630'!$G$171:$G$178</c:f>
              <c:numCache>
                <c:formatCode>General</c:formatCode>
                <c:ptCount val="8"/>
                <c:pt idx="0">
                  <c:v>56.556032360537849</c:v>
                </c:pt>
                <c:pt idx="1">
                  <c:v>99.181368645379251</c:v>
                </c:pt>
                <c:pt idx="2">
                  <c:v>150.72468949740178</c:v>
                </c:pt>
                <c:pt idx="3">
                  <c:v>184.13303727453203</c:v>
                </c:pt>
                <c:pt idx="4">
                  <c:v>213.51154209440131</c:v>
                </c:pt>
                <c:pt idx="5">
                  <c:v>234.76903930121816</c:v>
                </c:pt>
                <c:pt idx="6">
                  <c:v>248.51559929277207</c:v>
                </c:pt>
                <c:pt idx="7">
                  <c:v>263.39220531439855</c:v>
                </c:pt>
              </c:numCache>
            </c:numRef>
          </c:xVal>
          <c:yVal>
            <c:numRef>
              <c:f>'630'!$F$171:$F$178</c:f>
              <c:numCache>
                <c:formatCode>General</c:formatCode>
                <c:ptCount val="8"/>
                <c:pt idx="0">
                  <c:v>90.62622703775682</c:v>
                </c:pt>
                <c:pt idx="1">
                  <c:v>90.778402534754235</c:v>
                </c:pt>
                <c:pt idx="2">
                  <c:v>87.906053947319791</c:v>
                </c:pt>
                <c:pt idx="3">
                  <c:v>80.313927180423505</c:v>
                </c:pt>
                <c:pt idx="4">
                  <c:v>68.892962699533896</c:v>
                </c:pt>
                <c:pt idx="5">
                  <c:v>57.90274000448143</c:v>
                </c:pt>
                <c:pt idx="6">
                  <c:v>49.712553181898627</c:v>
                </c:pt>
                <c:pt idx="7">
                  <c:v>40.052210490553335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A-FC95-4187-AE7C-EF9613C6D9EF}"/>
            </c:ext>
          </c:extLst>
        </c:ser>
        <c:ser>
          <c:idx val="1"/>
          <c:order val="16"/>
          <c:tx>
            <c:strRef>
              <c:f>'630'!$AE$143</c:f>
              <c:strCache>
                <c:ptCount val="1"/>
                <c:pt idx="0">
                  <c:v>59%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'630'!$AH$144:$AH$154</c:f>
              <c:numCache>
                <c:formatCode>General</c:formatCode>
                <c:ptCount val="11"/>
                <c:pt idx="0">
                  <c:v>144.35147454943694</c:v>
                </c:pt>
                <c:pt idx="1">
                  <c:v>155.91192039391362</c:v>
                </c:pt>
                <c:pt idx="2">
                  <c:v>167.47521106644746</c:v>
                </c:pt>
                <c:pt idx="3">
                  <c:v>179.0415572700621</c:v>
                </c:pt>
                <c:pt idx="4">
                  <c:v>190.6111697024281</c:v>
                </c:pt>
                <c:pt idx="5">
                  <c:v>202.18425905549378</c:v>
                </c:pt>
                <c:pt idx="6">
                  <c:v>213.76103601511622</c:v>
                </c:pt>
                <c:pt idx="7">
                  <c:v>225.34171126069199</c:v>
                </c:pt>
                <c:pt idx="8">
                  <c:v>236.92649546478799</c:v>
                </c:pt>
                <c:pt idx="9">
                  <c:v>248.51559929277207</c:v>
                </c:pt>
                <c:pt idx="10">
                  <c:v>260.10923340244415</c:v>
                </c:pt>
              </c:numCache>
            </c:numRef>
          </c:xVal>
          <c:yVal>
            <c:numRef>
              <c:f>'630'!$AG$144:$AG$154</c:f>
              <c:numCache>
                <c:formatCode>General</c:formatCode>
                <c:ptCount val="11"/>
                <c:pt idx="0">
                  <c:v>16.785168958672287</c:v>
                </c:pt>
                <c:pt idx="1">
                  <c:v>19.580073971869417</c:v>
                </c:pt>
                <c:pt idx="2">
                  <c:v>22.5905629057605</c:v>
                </c:pt>
                <c:pt idx="3">
                  <c:v>25.816767139199602</c:v>
                </c:pt>
                <c:pt idx="4">
                  <c:v>29.258827433456755</c:v>
                </c:pt>
                <c:pt idx="5">
                  <c:v>32.916893931847966</c:v>
                </c:pt>
                <c:pt idx="6">
                  <c:v>36.791126159340742</c:v>
                </c:pt>
                <c:pt idx="7">
                  <c:v>40.881693022134797</c:v>
                </c:pt>
                <c:pt idx="8">
                  <c:v>45.188772807218172</c:v>
                </c:pt>
                <c:pt idx="9">
                  <c:v>49.712553181898627</c:v>
                </c:pt>
                <c:pt idx="10">
                  <c:v>54.453231193310508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5-FC95-4187-AE7C-EF9613C6D9EF}"/>
            </c:ext>
          </c:extLst>
        </c:ser>
        <c:ser>
          <c:idx val="20"/>
          <c:order val="17"/>
          <c:tx>
            <c:strRef>
              <c:f>'630'!$B$182</c:f>
              <c:strCache>
                <c:ptCount val="1"/>
                <c:pt idx="0">
                  <c:v>[ rpm ]  1350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'630'!$G$184:$G$191</c:f>
              <c:numCache>
                <c:formatCode>General</c:formatCode>
                <c:ptCount val="8"/>
                <c:pt idx="0">
                  <c:v>59.188278807767091</c:v>
                </c:pt>
                <c:pt idx="1">
                  <c:v>103.80834468291876</c:v>
                </c:pt>
                <c:pt idx="2">
                  <c:v>157.76485179942671</c:v>
                </c:pt>
                <c:pt idx="3">
                  <c:v>192.73443995122912</c:v>
                </c:pt>
                <c:pt idx="4">
                  <c:v>223.48153986002222</c:v>
                </c:pt>
                <c:pt idx="5">
                  <c:v>245.72601448654203</c:v>
                </c:pt>
                <c:pt idx="6">
                  <c:v>260.10923340244415</c:v>
                </c:pt>
                <c:pt idx="7">
                  <c:v>275.67347585680454</c:v>
                </c:pt>
              </c:numCache>
            </c:numRef>
          </c:xVal>
          <c:yVal>
            <c:numRef>
              <c:f>'630'!$F$184:$F$191</c:f>
              <c:numCache>
                <c:formatCode>General</c:formatCode>
                <c:ptCount val="8"/>
                <c:pt idx="0">
                  <c:v>99.255551240623731</c:v>
                </c:pt>
                <c:pt idx="1">
                  <c:v>99.432820658484445</c:v>
                </c:pt>
                <c:pt idx="2">
                  <c:v>96.292406788853938</c:v>
                </c:pt>
                <c:pt idx="3">
                  <c:v>87.976788958045802</c:v>
                </c:pt>
                <c:pt idx="4">
                  <c:v>75.465281478308512</c:v>
                </c:pt>
                <c:pt idx="5">
                  <c:v>63.425436569091353</c:v>
                </c:pt>
                <c:pt idx="6">
                  <c:v>54.453231193310508</c:v>
                </c:pt>
                <c:pt idx="7">
                  <c:v>43.870822315541034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D-FC95-4187-AE7C-EF9613C6D9EF}"/>
            </c:ext>
          </c:extLst>
        </c:ser>
        <c:ser>
          <c:idx val="15"/>
          <c:order val="18"/>
          <c:tx>
            <c:strRef>
              <c:f>'630'!$AT$66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FC95-4187-AE7C-EF9613C6D9E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'630'!$AN$67:$AN$73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'630'!$AM$67:$AM$73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5-FC95-4187-AE7C-EF9613C6D9EF}"/>
            </c:ext>
          </c:extLst>
        </c:ser>
        <c:ser>
          <c:idx val="17"/>
          <c:order val="19"/>
          <c:tx>
            <c:strRef>
              <c:f>'630'!$AT$79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'630'!$AN$80:$AN$86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'630'!$AM$80:$AM$86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6-FC95-4187-AE7C-EF9613C6D9EF}"/>
            </c:ext>
          </c:extLst>
        </c:ser>
        <c:ser>
          <c:idx val="24"/>
          <c:order val="20"/>
          <c:tx>
            <c:strRef>
              <c:f>'630'!$AT$143</c:f>
              <c:strCache>
                <c:ptCount val="1"/>
                <c:pt idx="0">
                  <c:v>1.5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FC95-4187-AE7C-EF9613C6D9EF}"/>
                </c:ext>
              </c:extLst>
            </c:dLbl>
            <c:dLbl>
              <c:idx val="7"/>
              <c:layout>
                <c:manualLayout>
                  <c:x val="-6.8053724217730475E-3"/>
                  <c:y val="3.5224207628675834E-3"/>
                </c:manualLayout>
              </c:layout>
              <c:tx>
                <c:rich>
                  <a:bodyPr/>
                  <a:lstStyle/>
                  <a:p>
                    <a:fld id="{1CC37E68-DFFE-4FCD-839B-D4091733C1E6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AE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'630'!$AN$145:$AN$152</c:f>
              <c:numCache>
                <c:formatCode>General</c:formatCode>
                <c:ptCount val="8"/>
                <c:pt idx="0">
                  <c:v>46.256973154270142</c:v>
                </c:pt>
                <c:pt idx="1">
                  <c:v>74.176512465196112</c:v>
                </c:pt>
                <c:pt idx="2">
                  <c:v>105.6651189178298</c:v>
                </c:pt>
                <c:pt idx="3">
                  <c:v>126.61698894784713</c:v>
                </c:pt>
                <c:pt idx="4">
                  <c:v>146.65277592343426</c:v>
                </c:pt>
                <c:pt idx="5">
                  <c:v>162.90492677096685</c:v>
                </c:pt>
                <c:pt idx="6">
                  <c:v>174.635540177705</c:v>
                </c:pt>
                <c:pt idx="7">
                  <c:v>188.88452820815002</c:v>
                </c:pt>
              </c:numCache>
            </c:numRef>
          </c:xVal>
          <c:yVal>
            <c:numRef>
              <c:f>'630'!$AM$145:$AM$152</c:f>
              <c:numCache>
                <c:formatCode>General</c:formatCode>
                <c:ptCount val="8"/>
                <c:pt idx="0">
                  <c:v>60.643423921096641</c:v>
                </c:pt>
                <c:pt idx="1">
                  <c:v>50.845949586931866</c:v>
                </c:pt>
                <c:pt idx="2">
                  <c:v>43.285120846515632</c:v>
                </c:pt>
                <c:pt idx="3">
                  <c:v>38.047966890173051</c:v>
                </c:pt>
                <c:pt idx="4">
                  <c:v>32.555957589622722</c:v>
                </c:pt>
                <c:pt idx="5">
                  <c:v>27.917566776314516</c:v>
                </c:pt>
                <c:pt idx="6">
                  <c:v>24.576176747838232</c:v>
                </c:pt>
                <c:pt idx="7">
                  <c:v>20.614823609030744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F-FC95-4187-AE7C-EF9613C6D9EF}"/>
            </c:ext>
          </c:extLst>
        </c:ser>
        <c:ser>
          <c:idx val="25"/>
          <c:order val="21"/>
          <c:tx>
            <c:strRef>
              <c:f>'630'!$AT$156</c:f>
              <c:strCache>
                <c:ptCount val="1"/>
                <c:pt idx="0">
                  <c:v>2.5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FC95-4187-AE7C-EF9613C6D9EF}"/>
                </c:ext>
              </c:extLst>
            </c:dLbl>
            <c:dLbl>
              <c:idx val="7"/>
              <c:layout>
                <c:manualLayout>
                  <c:x val="-1.5884560878432472E-2"/>
                  <c:y val="1.4570895651751721E-2"/>
                </c:manualLayout>
              </c:layout>
              <c:tx>
                <c:rich>
                  <a:bodyPr/>
                  <a:lstStyle/>
                  <a:p>
                    <a:fld id="{2DC80701-5CD5-495D-9DB3-BD9F5D3FDC1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B7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'630'!$AN$158:$AN$165</c:f>
              <c:numCache>
                <c:formatCode>General</c:formatCode>
                <c:ptCount val="8"/>
                <c:pt idx="0">
                  <c:v>54.843706032800014</c:v>
                </c:pt>
                <c:pt idx="1">
                  <c:v>87.945980179293244</c:v>
                </c:pt>
                <c:pt idx="2">
                  <c:v>125.27985133232502</c:v>
                </c:pt>
                <c:pt idx="3">
                  <c:v>150.12104007442991</c:v>
                </c:pt>
                <c:pt idx="4">
                  <c:v>173.87609225564827</c:v>
                </c:pt>
                <c:pt idx="5">
                  <c:v>193.14514776669864</c:v>
                </c:pt>
                <c:pt idx="6">
                  <c:v>207.05332786136148</c:v>
                </c:pt>
                <c:pt idx="7">
                  <c:v>223.94737123511106</c:v>
                </c:pt>
              </c:numCache>
            </c:numRef>
          </c:xVal>
          <c:yVal>
            <c:numRef>
              <c:f>'630'!$AM$158:$AM$165</c:f>
              <c:numCache>
                <c:formatCode>General</c:formatCode>
                <c:ptCount val="8"/>
                <c:pt idx="0">
                  <c:v>85.247741117990671</c:v>
                </c:pt>
                <c:pt idx="1">
                  <c:v>71.475224633173866</c:v>
                </c:pt>
                <c:pt idx="2">
                  <c:v>60.846808072474971</c:v>
                </c:pt>
                <c:pt idx="3">
                  <c:v>53.484830205818938</c:v>
                </c:pt>
                <c:pt idx="4">
                  <c:v>45.764596802110326</c:v>
                </c:pt>
                <c:pt idx="5">
                  <c:v>39.244312924810856</c:v>
                </c:pt>
                <c:pt idx="6">
                  <c:v>34.547250428926816</c:v>
                </c:pt>
                <c:pt idx="7">
                  <c:v>28.978692702150376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B8-FC95-4187-AE7C-EF9613C6D9EF}"/>
            </c:ext>
          </c:extLst>
        </c:ser>
        <c:ser>
          <c:idx val="26"/>
          <c:order val="22"/>
          <c:tx>
            <c:strRef>
              <c:f>'630'!$AT$170</c:f>
              <c:strCache>
                <c:ptCount val="1"/>
                <c:pt idx="0">
                  <c:v>3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FC95-4187-AE7C-EF9613C6D9EF}"/>
                </c:ext>
              </c:extLst>
            </c:dLbl>
            <c:dLbl>
              <c:idx val="7"/>
              <c:layout>
                <c:manualLayout>
                  <c:x val="-4.5369149478487816E-3"/>
                  <c:y val="1.056726228860275E-2"/>
                </c:manualLayout>
              </c:layout>
              <c:tx>
                <c:rich>
                  <a:bodyPr/>
                  <a:lstStyle/>
                  <a:p>
                    <a:fld id="{B3905524-CB0E-4834-AB27-72D7ED7EE80C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0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'630'!$AN$171:$AN$178</c:f>
              <c:numCache>
                <c:formatCode>General</c:formatCode>
                <c:ptCount val="8"/>
                <c:pt idx="0">
                  <c:v>58.280134181487</c:v>
                </c:pt>
                <c:pt idx="1">
                  <c:v>93.45654946269002</c:v>
                </c:pt>
                <c:pt idx="2">
                  <c:v>133.12970756421873</c:v>
                </c:pt>
                <c:pt idx="3">
                  <c:v>159.52740964969911</c:v>
                </c:pt>
                <c:pt idx="4">
                  <c:v>184.77091941145088</c:v>
                </c:pt>
                <c:pt idx="5">
                  <c:v>205.24734637032401</c:v>
                </c:pt>
                <c:pt idx="6">
                  <c:v>220.02699312965242</c:v>
                </c:pt>
                <c:pt idx="7">
                  <c:v>237.97959308891015</c:v>
                </c:pt>
              </c:numCache>
            </c:numRef>
          </c:xVal>
          <c:yVal>
            <c:numRef>
              <c:f>'630'!$AM$171:$AM$178</c:f>
              <c:numCache>
                <c:formatCode>General</c:formatCode>
                <c:ptCount val="8"/>
                <c:pt idx="0">
                  <c:v>96.265434927302294</c:v>
                </c:pt>
                <c:pt idx="1">
                  <c:v>80.712913862617697</c:v>
                </c:pt>
                <c:pt idx="2">
                  <c:v>68.710846366329577</c:v>
                </c:pt>
                <c:pt idx="3">
                  <c:v>60.397382666711913</c:v>
                </c:pt>
                <c:pt idx="4">
                  <c:v>51.679361325599181</c:v>
                </c:pt>
                <c:pt idx="5">
                  <c:v>44.316374869114135</c:v>
                </c:pt>
                <c:pt idx="6">
                  <c:v>39.012248822874824</c:v>
                </c:pt>
                <c:pt idx="7">
                  <c:v>32.723992683114275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1-FC95-4187-AE7C-EF9613C6D9EF}"/>
            </c:ext>
          </c:extLst>
        </c:ser>
        <c:ser>
          <c:idx val="27"/>
          <c:order val="23"/>
          <c:tx>
            <c:strRef>
              <c:f>'630'!$AT$182</c:f>
              <c:strCache>
                <c:ptCount val="1"/>
                <c:pt idx="0">
                  <c:v>5
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diamond"/>
            <c:size val="2"/>
            <c:spPr>
              <a:solidFill>
                <a:srgbClr val="CC99FF"/>
              </a:solidFill>
              <a:ln>
                <a:solidFill>
                  <a:srgbClr val="CC99FF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FC95-4187-AE7C-EF9613C6D9EF}"/>
                </c:ext>
              </c:extLst>
            </c:dLbl>
            <c:dLbl>
              <c:idx val="5"/>
              <c:layout>
                <c:manualLayout>
                  <c:x val="2.2849929579035928E-2"/>
                  <c:y val="7.6523625368376078E-2"/>
                </c:manualLayout>
              </c:layout>
              <c:tx>
                <c:rich>
                  <a:bodyPr wrap="square" lIns="0" tIns="0" rIns="0" bIns="0" anchor="ctr">
                    <a:spAutoFit/>
                  </a:bodyPr>
                  <a:lstStyle/>
                  <a:p>
                    <a:pPr>
                      <a:defRPr sz="700" baseline="0"/>
                    </a:pPr>
                    <a:fld id="{33EA51A6-A14A-49B5-82CF-B5ED1C3D3CA3}" type="SERIESNAME">
                      <a:rPr lang="en-US" altLang="ko-KR">
                        <a:solidFill>
                          <a:srgbClr val="0070C0"/>
                        </a:solidFill>
                      </a:rPr>
                      <a:pPr>
                        <a:defRPr sz="7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7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'630'!$AN$185:$AN$190</c:f>
              <c:numCache>
                <c:formatCode>General</c:formatCode>
                <c:ptCount val="6"/>
                <c:pt idx="0">
                  <c:v>110.80499168152885</c:v>
                </c:pt>
                <c:pt idx="1">
                  <c:v>157.84272182129661</c:v>
                </c:pt>
                <c:pt idx="2">
                  <c:v>189.14065842188603</c:v>
                </c:pt>
                <c:pt idx="3">
                  <c:v>219.07014870635422</c:v>
                </c:pt>
                <c:pt idx="4">
                  <c:v>243.34763735631935</c:v>
                </c:pt>
                <c:pt idx="5">
                  <c:v>260.87084622331395</c:v>
                </c:pt>
              </c:numCache>
            </c:numRef>
          </c:xVal>
          <c:yVal>
            <c:numRef>
              <c:f>'630'!$AM$185:$AM$190</c:f>
              <c:numCache>
                <c:formatCode>General</c:formatCode>
                <c:ptCount val="6"/>
                <c:pt idx="0">
                  <c:v>113.45984677236358</c:v>
                </c:pt>
                <c:pt idx="1">
                  <c:v>96.588287143153948</c:v>
                </c:pt>
                <c:pt idx="2">
                  <c:v>84.901875733057508</c:v>
                </c:pt>
                <c:pt idx="3">
                  <c:v>72.646769106570446</c:v>
                </c:pt>
                <c:pt idx="4">
                  <c:v>62.296463620613963</c:v>
                </c:pt>
                <c:pt idx="5">
                  <c:v>54.840341673487245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8-FC95-4187-AE7C-EF9613C6D9EF}"/>
            </c:ext>
          </c:extLst>
        </c:ser>
        <c:ser>
          <c:idx val="28"/>
          <c:order val="24"/>
          <c:tx>
            <c:strRef>
              <c:f>'630'!$AE$156</c:f>
              <c:strCache>
                <c:ptCount val="1"/>
                <c:pt idx="0">
                  <c:v>57%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9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A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'630'!$AH$157:$AH$167</c:f>
              <c:numCache>
                <c:formatCode>General</c:formatCode>
                <c:ptCount val="11"/>
                <c:pt idx="0">
                  <c:v>153.01726860459928</c:v>
                </c:pt>
                <c:pt idx="1">
                  <c:v>165.26945457595721</c:v>
                </c:pt>
                <c:pt idx="2">
                  <c:v>177.52413375288975</c:v>
                </c:pt>
                <c:pt idx="3">
                  <c:v>189.7814907666787</c:v>
                </c:pt>
                <c:pt idx="4">
                  <c:v>202.04171023776038</c:v>
                </c:pt>
                <c:pt idx="5">
                  <c:v>214.30497677497758</c:v>
                </c:pt>
                <c:pt idx="6">
                  <c:v>226.57147497483172</c:v>
                </c:pt>
                <c:pt idx="7">
                  <c:v>238.84138942073452</c:v>
                </c:pt>
                <c:pt idx="8">
                  <c:v>251.1149046822604</c:v>
                </c:pt>
                <c:pt idx="9">
                  <c:v>263.39220531439855</c:v>
                </c:pt>
                <c:pt idx="10">
                  <c:v>275.67347585680454</c:v>
                </c:pt>
              </c:numCache>
            </c:numRef>
          </c:xVal>
          <c:yVal>
            <c:numRef>
              <c:f>'630'!$AG$157:$AG$167</c:f>
              <c:numCache>
                <c:formatCode>General</c:formatCode>
                <c:ptCount val="11"/>
                <c:pt idx="0">
                  <c:v>13.525207213785325</c:v>
                </c:pt>
                <c:pt idx="1">
                  <c:v>15.777116217044924</c:v>
                </c:pt>
                <c:pt idx="2">
                  <c:v>18.202668420826548</c:v>
                </c:pt>
                <c:pt idx="3">
                  <c:v>20.80195702381776</c:v>
                </c:pt>
                <c:pt idx="4">
                  <c:v>23.575081878822939</c:v>
                </c:pt>
                <c:pt idx="5">
                  <c:v>26.522149492156672</c:v>
                </c:pt>
                <c:pt idx="6">
                  <c:v>29.643273022996588</c:v>
                </c:pt>
                <c:pt idx="7">
                  <c:v>32.938572282695773</c:v>
                </c:pt>
                <c:pt idx="8">
                  <c:v>36.408173734054827</c:v>
                </c:pt>
                <c:pt idx="9">
                  <c:v>40.052210490553335</c:v>
                </c:pt>
                <c:pt idx="10">
                  <c:v>43.870822315541034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3-FC95-4187-AE7C-EF9613C6D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6096"/>
        <c:axId val="-437065552"/>
      </c:scatterChart>
      <c:scatterChart>
        <c:scatterStyle val="smoothMarker"/>
        <c:varyColors val="0"/>
        <c:ser>
          <c:idx val="3"/>
          <c:order val="2"/>
          <c:tx>
            <c:strRef>
              <c:f>'630'!$AE$64</c:f>
              <c:strCache>
                <c:ptCount val="1"/>
                <c:pt idx="0">
                  <c:v> [ ζt ]
32% 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FC95-4187-AE7C-EF9613C6D9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FC95-4187-AE7C-EF9613C6D9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FC95-4187-AE7C-EF9613C6D9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FC95-4187-AE7C-EF9613C6D9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FC95-4187-AE7C-EF9613C6D9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9-FC95-4187-AE7C-EF9613C6D9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FC95-4187-AE7C-EF9613C6D9E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FC95-4187-AE7C-EF9613C6D9E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FC95-4187-AE7C-EF9613C6D9E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FC95-4187-AE7C-EF9613C6D9E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E032AEC-395A-4F4F-81EC-3C86AB67D8E2}" type="SERIESNAME">
                      <a:rPr lang="el-GR" altLang="ko-KR" sz="700" baseline="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E-FC95-4187-AE7C-EF9613C6D9E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'630'!$AH$66:$AH$76</c:f>
              <c:numCache>
                <c:formatCode>General</c:formatCode>
                <c:ptCount val="11"/>
                <c:pt idx="0">
                  <c:v>32.874704391407917</c:v>
                </c:pt>
                <c:pt idx="1">
                  <c:v>35.505297408196334</c:v>
                </c:pt>
                <c:pt idx="2">
                  <c:v>38.13603252153888</c:v>
                </c:pt>
                <c:pt idx="3">
                  <c:v>40.766920179008643</c:v>
                </c:pt>
                <c:pt idx="4">
                  <c:v>43.397970811443599</c:v>
                </c:pt>
                <c:pt idx="5">
                  <c:v>46.029194831792353</c:v>
                </c:pt>
                <c:pt idx="6">
                  <c:v>48.660602633959982</c:v>
                </c:pt>
                <c:pt idx="7">
                  <c:v>51.292204591653999</c:v>
                </c:pt>
                <c:pt idx="8">
                  <c:v>53.924011057230032</c:v>
                </c:pt>
                <c:pt idx="9">
                  <c:v>56.556032360537849</c:v>
                </c:pt>
                <c:pt idx="10">
                  <c:v>59.188278807767091</c:v>
                </c:pt>
              </c:numCache>
            </c:numRef>
          </c:xVal>
          <c:yVal>
            <c:numRef>
              <c:f>'630'!$AG$66:$AG$76</c:f>
              <c:numCache>
                <c:formatCode>General</c:formatCode>
                <c:ptCount val="11"/>
                <c:pt idx="0">
                  <c:v>30.627241234421291</c:v>
                </c:pt>
                <c:pt idx="1">
                  <c:v>35.724238114062452</c:v>
                </c:pt>
                <c:pt idx="2">
                  <c:v>41.213510539001099</c:v>
                </c:pt>
                <c:pt idx="3">
                  <c:v>47.095102595489799</c:v>
                </c:pt>
                <c:pt idx="4">
                  <c:v>53.369061481171251</c:v>
                </c:pt>
                <c:pt idx="5">
                  <c:v>60.035437497293231</c:v>
                </c:pt>
                <c:pt idx="6">
                  <c:v>67.094284040404432</c:v>
                </c:pt>
                <c:pt idx="7">
                  <c:v>74.545657593531431</c:v>
                </c:pt>
                <c:pt idx="8">
                  <c:v>82.389617716836554</c:v>
                </c:pt>
                <c:pt idx="9">
                  <c:v>90.62622703775682</c:v>
                </c:pt>
                <c:pt idx="10">
                  <c:v>99.255551240623731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F-FC95-4187-AE7C-EF9613C6D9EF}"/>
            </c:ext>
          </c:extLst>
        </c:ser>
        <c:ser>
          <c:idx val="19"/>
          <c:order val="25"/>
          <c:tx>
            <c:strRef>
              <c:f>'630'!$AW$7</c:f>
              <c:strCache>
                <c:ptCount val="1"/>
              </c:strCache>
            </c:strRef>
          </c:tx>
          <c:marker>
            <c:symbol val="none"/>
          </c:marker>
          <c:dPt>
            <c:idx val="1"/>
            <c:bubble3D val="0"/>
            <c:spPr>
              <a:ln w="19050">
                <a:solidFill>
                  <a:srgbClr val="FF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E1-FC95-4187-AE7C-EF9613C6D9EF}"/>
              </c:ext>
            </c:extLst>
          </c:dPt>
          <c:xVal>
            <c:numRef>
              <c:f>'630'!$AW$16:$AW$17</c:f>
              <c:numCache>
                <c:formatCode>General</c:formatCode>
                <c:ptCount val="2"/>
                <c:pt idx="0">
                  <c:v>180</c:v>
                </c:pt>
                <c:pt idx="1">
                  <c:v>180</c:v>
                </c:pt>
              </c:numCache>
            </c:numRef>
          </c:xVal>
          <c:yVal>
            <c:numRef>
              <c:f>'630'!$AX$16:$AX$17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2-FC95-4187-AE7C-EF9613C6D9EF}"/>
            </c:ext>
          </c:extLst>
        </c:ser>
        <c:ser>
          <c:idx val="21"/>
          <c:order val="26"/>
          <c:tx>
            <c:strRef>
              <c:f>'630'!$AW$14</c:f>
              <c:strCache>
                <c:ptCount val="1"/>
                <c:pt idx="0">
                  <c:v>풍량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'630'!$AX$20:$AX$21</c:f>
              <c:numCache>
                <c:formatCode>General</c:formatCode>
                <c:ptCount val="2"/>
                <c:pt idx="0">
                  <c:v>0</c:v>
                </c:pt>
                <c:pt idx="1">
                  <c:v>180</c:v>
                </c:pt>
              </c:numCache>
            </c:numRef>
          </c:xVal>
          <c:yVal>
            <c:numRef>
              <c:f>'630'!$AW$20:$AW$21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3-FC95-4187-AE7C-EF9613C6D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3920"/>
        <c:axId val="-437064464"/>
      </c:scatterChart>
      <c:valAx>
        <c:axId val="-437066096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 pitchFamily="34" charset="0"/>
                <a:ea typeface="양재다운명조M"/>
                <a:cs typeface="Arial" pitchFamily="34" charset="0"/>
              </a:defRPr>
            </a:pPr>
            <a:endParaRPr lang="ko-KR"/>
          </a:p>
        </c:txPr>
        <c:crossAx val="-437065552"/>
        <c:crosses val="autoZero"/>
        <c:crossBetween val="midCat"/>
      </c:valAx>
      <c:valAx>
        <c:axId val="-43706555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1270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700" baseline="0">
                <a:latin typeface="Arial" pitchFamily="34" charset="0"/>
                <a:ea typeface="양재다운명조M" pitchFamily="18" charset="-127"/>
                <a:cs typeface="Arial" pitchFamily="34" charset="0"/>
              </a:defRPr>
            </a:pPr>
            <a:endParaRPr lang="ko-KR"/>
          </a:p>
        </c:txPr>
        <c:crossAx val="-437066096"/>
        <c:crosses val="autoZero"/>
        <c:crossBetween val="midCat"/>
        <c:majorUnit val="25"/>
        <c:minorUnit val="25"/>
      </c:valAx>
      <c:valAx>
        <c:axId val="-4370644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437063920"/>
        <c:crosses val="max"/>
        <c:crossBetween val="midCat"/>
      </c:valAx>
      <c:valAx>
        <c:axId val="-4370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37064464"/>
        <c:crosses val="autoZero"/>
        <c:crossBetween val="midCat"/>
      </c:valAx>
      <c:spPr>
        <a:noFill/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 w="6350"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30175414632726E-2"/>
          <c:y val="6.5472792167189028E-2"/>
          <c:w val="0.83999359737315582"/>
          <c:h val="0.18882558324691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'630'!$B$36</c:f>
              <c:strCache>
                <c:ptCount val="1"/>
                <c:pt idx="0">
                  <c:v>0</c:v>
                </c:pt>
              </c:strCache>
            </c:strRef>
          </c:tx>
          <c:xVal>
            <c:numRef>
              <c:f>'630'!$C$36:$L$36</c:f>
              <c:numCache>
                <c:formatCode>General</c:formatCode>
                <c:ptCount val="10"/>
                <c:pt idx="0">
                  <c:v>355.12967284660255</c:v>
                </c:pt>
                <c:pt idx="1">
                  <c:v>710.25934569320509</c:v>
                </c:pt>
                <c:pt idx="2">
                  <c:v>1065.3890185398077</c:v>
                </c:pt>
                <c:pt idx="3">
                  <c:v>1420.5186913864102</c:v>
                </c:pt>
                <c:pt idx="4">
                  <c:v>1775.6483642330127</c:v>
                </c:pt>
                <c:pt idx="5">
                  <c:v>2130.7780370796154</c:v>
                </c:pt>
                <c:pt idx="6">
                  <c:v>2485.9077099262181</c:v>
                </c:pt>
                <c:pt idx="7">
                  <c:v>2841.0373827728208</c:v>
                </c:pt>
                <c:pt idx="8">
                  <c:v>3196.1670556194235</c:v>
                </c:pt>
                <c:pt idx="9">
                  <c:v>3551.2967284660253</c:v>
                </c:pt>
              </c:numCache>
            </c:numRef>
          </c:xVal>
          <c:yVal>
            <c:numRef>
              <c:f>'630'!$C$35:$L$35</c:f>
              <c:numCache>
                <c:formatCode>General</c:formatCode>
                <c:ptCount val="1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07-4A2E-88A5-841224AF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70992"/>
        <c:axId val="-437061744"/>
      </c:scatterChart>
      <c:valAx>
        <c:axId val="-437070992"/>
        <c:scaling>
          <c:orientation val="minMax"/>
          <c:max val="27000"/>
          <c:min val="0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none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+mj-lt"/>
                <a:ea typeface="+mn-ea"/>
                <a:cs typeface="Arial"/>
              </a:defRPr>
            </a:pPr>
            <a:endParaRPr lang="ko-KR"/>
          </a:p>
        </c:txPr>
        <c:crossAx val="-437061744"/>
        <c:crosses val="autoZero"/>
        <c:crossBetween val="midCat"/>
        <c:majorUnit val="3000"/>
        <c:minorUnit val="1500"/>
      </c:valAx>
      <c:valAx>
        <c:axId val="-437061744"/>
        <c:scaling>
          <c:orientation val="minMax"/>
          <c:max val="0"/>
        </c:scaling>
        <c:delete val="1"/>
        <c:axPos val="r"/>
        <c:numFmt formatCode="General" sourceLinked="1"/>
        <c:majorTickMark val="out"/>
        <c:minorTickMark val="none"/>
        <c:tickLblPos val="none"/>
        <c:crossAx val="-437070992"/>
        <c:crosses val="max"/>
        <c:crossBetween val="midCat"/>
        <c:majorUnit val="0.2"/>
        <c:minorUnit val="4.0000000000000022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66447124262864"/>
          <c:y val="9.4798491492278161E-2"/>
          <c:w val="0.68645343034725259"/>
          <c:h val="0.750074791594233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'630'!$B$53</c:f>
              <c:strCache>
                <c:ptCount val="1"/>
                <c:pt idx="0">
                  <c:v>750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'630'!$G$54:$G$61</c:f>
              <c:numCache>
                <c:formatCode>General</c:formatCode>
                <c:ptCount val="8"/>
                <c:pt idx="0">
                  <c:v>29.891349303757956</c:v>
                </c:pt>
                <c:pt idx="1">
                  <c:v>52.378527269036056</c:v>
                </c:pt>
                <c:pt idx="2">
                  <c:v>79.56604320341593</c:v>
                </c:pt>
                <c:pt idx="3">
                  <c:v>97.197949512205454</c:v>
                </c:pt>
                <c:pt idx="4">
                  <c:v>112.71822375497334</c:v>
                </c:pt>
                <c:pt idx="5">
                  <c:v>123.95989883797223</c:v>
                </c:pt>
                <c:pt idx="6">
                  <c:v>131.23512440590204</c:v>
                </c:pt>
                <c:pt idx="7">
                  <c:v>139.11318059555506</c:v>
                </c:pt>
              </c:numCache>
            </c:numRef>
          </c:xVal>
          <c:yVal>
            <c:numRef>
              <c:f>'630'!$F$54:$F$61</c:f>
              <c:numCache>
                <c:formatCode>General</c:formatCode>
                <c:ptCount val="8"/>
                <c:pt idx="0">
                  <c:v>29.173960436078946</c:v>
                </c:pt>
                <c:pt idx="1">
                  <c:v>29.199457300189799</c:v>
                </c:pt>
                <c:pt idx="2">
                  <c:v>28.262843583911138</c:v>
                </c:pt>
                <c:pt idx="3">
                  <c:v>25.81994445923398</c:v>
                </c:pt>
                <c:pt idx="4">
                  <c:v>22.149867280422256</c:v>
                </c:pt>
                <c:pt idx="5">
                  <c:v>18.618741227923671</c:v>
                </c:pt>
                <c:pt idx="6">
                  <c:v>15.986907108837759</c:v>
                </c:pt>
                <c:pt idx="7">
                  <c:v>12.88200327196536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E75-4780-98CA-C43094E7F669}"/>
            </c:ext>
          </c:extLst>
        </c:ser>
        <c:ser>
          <c:idx val="2"/>
          <c:order val="1"/>
          <c:tx>
            <c:strRef>
              <c:f>'630'!$B$66</c:f>
              <c:strCache>
                <c:ptCount val="1"/>
                <c:pt idx="0">
                  <c:v>823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'630'!$G$67:$G$74</c:f>
              <c:numCache>
                <c:formatCode>General</c:formatCode>
                <c:ptCount val="8"/>
                <c:pt idx="0">
                  <c:v>32.802649203394395</c:v>
                </c:pt>
                <c:pt idx="1">
                  <c:v>57.483617180087535</c:v>
                </c:pt>
                <c:pt idx="2">
                  <c:v>87.323807442498591</c:v>
                </c:pt>
                <c:pt idx="3">
                  <c:v>106.67485520402983</c:v>
                </c:pt>
                <c:pt idx="4">
                  <c:v>123.7066504391486</c:v>
                </c:pt>
                <c:pt idx="5">
                  <c:v>136.04183499962087</c:v>
                </c:pt>
                <c:pt idx="6">
                  <c:v>144.02410643481883</c:v>
                </c:pt>
                <c:pt idx="7">
                  <c:v>152.66724724836206</c:v>
                </c:pt>
              </c:numCache>
            </c:numRef>
          </c:xVal>
          <c:yVal>
            <c:numRef>
              <c:f>'630'!$F$67:$F$74</c:f>
              <c:numCache>
                <c:formatCode>General</c:formatCode>
                <c:ptCount val="8"/>
                <c:pt idx="0">
                  <c:v>35.131565848736479</c:v>
                </c:pt>
                <c:pt idx="1">
                  <c:v>35.164552744287363</c:v>
                </c:pt>
                <c:pt idx="2">
                  <c:v>34.037854577835262</c:v>
                </c:pt>
                <c:pt idx="3">
                  <c:v>31.095925956434741</c:v>
                </c:pt>
                <c:pt idx="4">
                  <c:v>26.675664733290194</c:v>
                </c:pt>
                <c:pt idx="5">
                  <c:v>22.42273055508366</c:v>
                </c:pt>
                <c:pt idx="6">
                  <c:v>19.252970308485693</c:v>
                </c:pt>
                <c:pt idx="7">
                  <c:v>15.513536695063511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7E75-4780-98CA-C43094E7F669}"/>
            </c:ext>
          </c:extLst>
        </c:ser>
        <c:ser>
          <c:idx val="4"/>
          <c:order val="3"/>
          <c:tx>
            <c:strRef>
              <c:f>'630'!$B$79</c:f>
              <c:strCache>
                <c:ptCount val="1"/>
                <c:pt idx="0">
                  <c:v>896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'630'!$G$80:$G$87</c:f>
              <c:numCache>
                <c:formatCode>General</c:formatCode>
                <c:ptCount val="8"/>
                <c:pt idx="0">
                  <c:v>35.714470713635293</c:v>
                </c:pt>
                <c:pt idx="1">
                  <c:v>62.590631475399498</c:v>
                </c:pt>
                <c:pt idx="2">
                  <c:v>95.08528541163335</c:v>
                </c:pt>
                <c:pt idx="3">
                  <c:v>116.15630197839606</c:v>
                </c:pt>
                <c:pt idx="4">
                  <c:v>134.69986361948281</c:v>
                </c:pt>
                <c:pt idx="5">
                  <c:v>148.12836805924769</c:v>
                </c:pt>
                <c:pt idx="6">
                  <c:v>156.81738552007087</c:v>
                </c:pt>
                <c:pt idx="7">
                  <c:v>166.22513376776109</c:v>
                </c:pt>
              </c:numCache>
            </c:numRef>
          </c:xVal>
          <c:yVal>
            <c:numRef>
              <c:f>'630'!$F$80:$F$87</c:f>
              <c:numCache>
                <c:formatCode>General</c:formatCode>
                <c:ptCount val="8"/>
                <c:pt idx="0">
                  <c:v>41.642916640222779</c:v>
                </c:pt>
                <c:pt idx="1">
                  <c:v>41.684974994652769</c:v>
                </c:pt>
                <c:pt idx="2">
                  <c:v>40.350982821694856</c:v>
                </c:pt>
                <c:pt idx="3">
                  <c:v>36.86357692171137</c:v>
                </c:pt>
                <c:pt idx="4">
                  <c:v>31.623125116644957</c:v>
                </c:pt>
                <c:pt idx="5">
                  <c:v>26.581013994525424</c:v>
                </c:pt>
                <c:pt idx="6">
                  <c:v>22.823142448776469</c:v>
                </c:pt>
                <c:pt idx="7">
                  <c:v>18.390015488594187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7E75-4780-98CA-C43094E7F669}"/>
            </c:ext>
          </c:extLst>
        </c:ser>
        <c:ser>
          <c:idx val="5"/>
          <c:order val="4"/>
          <c:tx>
            <c:strRef>
              <c:f>'630'!$AE$78</c:f>
              <c:strCache>
                <c:ptCount val="1"/>
                <c:pt idx="0">
                  <c:v>52%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E75-4780-98CA-C43094E7F669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320FA5D3-7B27-4EAB-88B7-8A3DE05FB135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'630'!$AH$79:$AH$89</c:f>
              <c:numCache>
                <c:formatCode>General</c:formatCode>
                <c:ptCount val="11"/>
                <c:pt idx="0">
                  <c:v>52.378527269036056</c:v>
                </c:pt>
                <c:pt idx="1">
                  <c:v>57.483617180087535</c:v>
                </c:pt>
                <c:pt idx="2">
                  <c:v>62.590631475399498</c:v>
                </c:pt>
                <c:pt idx="3">
                  <c:v>67.699740579755868</c:v>
                </c:pt>
                <c:pt idx="4">
                  <c:v>72.811114849688565</c:v>
                </c:pt>
                <c:pt idx="5">
                  <c:v>77.924924567916563</c:v>
                </c:pt>
                <c:pt idx="6">
                  <c:v>83.041339937785494</c:v>
                </c:pt>
                <c:pt idx="7">
                  <c:v>88.160531077706537</c:v>
                </c:pt>
                <c:pt idx="8">
                  <c:v>93.282668015596016</c:v>
                </c:pt>
                <c:pt idx="9">
                  <c:v>98.407920683314615</c:v>
                </c:pt>
                <c:pt idx="10">
                  <c:v>103.53645891110644</c:v>
                </c:pt>
              </c:numCache>
            </c:numRef>
          </c:xVal>
          <c:yVal>
            <c:numRef>
              <c:f>'630'!$AG$79:$AG$89</c:f>
              <c:numCache>
                <c:formatCode>General</c:formatCode>
                <c:ptCount val="11"/>
                <c:pt idx="0">
                  <c:v>29.199457300189799</c:v>
                </c:pt>
                <c:pt idx="1">
                  <c:v>35.164552744287363</c:v>
                </c:pt>
                <c:pt idx="2">
                  <c:v>41.684974994652769</c:v>
                </c:pt>
                <c:pt idx="3">
                  <c:v>48.761167909989474</c:v>
                </c:pt>
                <c:pt idx="4">
                  <c:v>56.393612950978174</c:v>
                </c:pt>
                <c:pt idx="5">
                  <c:v>64.582829156734377</c:v>
                </c:pt>
                <c:pt idx="6">
                  <c:v>73.329373119423451</c:v>
                </c:pt>
                <c:pt idx="7">
                  <c:v>82.633838957032282</c:v>
                </c:pt>
                <c:pt idx="8">
                  <c:v>92.496858284298213</c:v>
                </c:pt>
                <c:pt idx="9">
                  <c:v>102.91910018179496</c:v>
                </c:pt>
                <c:pt idx="10">
                  <c:v>113.90127116317521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3-7E75-4780-98CA-C43094E7F669}"/>
            </c:ext>
          </c:extLst>
        </c:ser>
        <c:ser>
          <c:idx val="6"/>
          <c:order val="5"/>
          <c:tx>
            <c:strRef>
              <c:f>'630'!$B$92</c:f>
              <c:strCache>
                <c:ptCount val="1"/>
                <c:pt idx="0">
                  <c:v>969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'630'!$G$93:$G$100</c:f>
              <c:numCache>
                <c:formatCode>General</c:formatCode>
                <c:ptCount val="8"/>
                <c:pt idx="0">
                  <c:v>38.626859859075289</c:v>
                </c:pt>
                <c:pt idx="1">
                  <c:v>67.699740579755868</c:v>
                </c:pt>
                <c:pt idx="2">
                  <c:v>102.85080666328595</c:v>
                </c:pt>
                <c:pt idx="3">
                  <c:v>125.64269302728152</c:v>
                </c:pt>
                <c:pt idx="4">
                  <c:v>145.69828830474336</c:v>
                </c:pt>
                <c:pt idx="5">
                  <c:v>160.2199061245656</c:v>
                </c:pt>
                <c:pt idx="6">
                  <c:v>169.61534308200353</c:v>
                </c:pt>
                <c:pt idx="7">
                  <c:v>179.78717913654947</c:v>
                </c:pt>
              </c:numCache>
            </c:numRef>
          </c:xVal>
          <c:yVal>
            <c:numRef>
              <c:f>'630'!$F$93:$F$100</c:f>
              <c:numCache>
                <c:formatCode>General</c:formatCode>
                <c:ptCount val="8"/>
                <c:pt idx="0">
                  <c:v>48.708220715642007</c:v>
                </c:pt>
                <c:pt idx="1">
                  <c:v>48.761167909989474</c:v>
                </c:pt>
                <c:pt idx="2">
                  <c:v>47.202787801902872</c:v>
                </c:pt>
                <c:pt idx="3">
                  <c:v>43.123422411070365</c:v>
                </c:pt>
                <c:pt idx="4">
                  <c:v>36.992673077082046</c:v>
                </c:pt>
                <c:pt idx="5">
                  <c:v>31.09391681279207</c:v>
                </c:pt>
                <c:pt idx="6">
                  <c:v>26.697680407898275</c:v>
                </c:pt>
                <c:pt idx="7">
                  <c:v>21.511624950844563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7E75-4780-98CA-C43094E7F669}"/>
            </c:ext>
          </c:extLst>
        </c:ser>
        <c:ser>
          <c:idx val="7"/>
          <c:order val="6"/>
          <c:tx>
            <c:strRef>
              <c:f>'630'!$AE$91</c:f>
              <c:strCache>
                <c:ptCount val="1"/>
                <c:pt idx="0">
                  <c:v>64%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'630'!$AH$92:$AH$102</c:f>
              <c:numCache>
                <c:formatCode>General</c:formatCode>
                <c:ptCount val="11"/>
                <c:pt idx="0">
                  <c:v>79.56604320341593</c:v>
                </c:pt>
                <c:pt idx="1">
                  <c:v>87.323807442498591</c:v>
                </c:pt>
                <c:pt idx="2">
                  <c:v>95.08528541163335</c:v>
                </c:pt>
                <c:pt idx="3">
                  <c:v>102.85080666328595</c:v>
                </c:pt>
                <c:pt idx="4">
                  <c:v>110.62070078688335</c:v>
                </c:pt>
                <c:pt idx="5">
                  <c:v>118.39529741182554</c:v>
                </c:pt>
                <c:pt idx="6">
                  <c:v>126.17492621049675</c:v>
                </c:pt>
                <c:pt idx="7">
                  <c:v>133.95991690127667</c:v>
                </c:pt>
                <c:pt idx="8">
                  <c:v>141.75059925155225</c:v>
                </c:pt>
                <c:pt idx="9">
                  <c:v>149.54730308072851</c:v>
                </c:pt>
                <c:pt idx="10">
                  <c:v>157.35035826324028</c:v>
                </c:pt>
              </c:numCache>
            </c:numRef>
          </c:xVal>
          <c:yVal>
            <c:numRef>
              <c:f>'630'!$AG$92:$AG$102</c:f>
              <c:numCache>
                <c:formatCode>General</c:formatCode>
                <c:ptCount val="11"/>
                <c:pt idx="0">
                  <c:v>28.262843583911138</c:v>
                </c:pt>
                <c:pt idx="1">
                  <c:v>34.037854577835262</c:v>
                </c:pt>
                <c:pt idx="2">
                  <c:v>40.350982821694856</c:v>
                </c:pt>
                <c:pt idx="3">
                  <c:v>47.202787801902872</c:v>
                </c:pt>
                <c:pt idx="4">
                  <c:v>54.593876557838627</c:v>
                </c:pt>
                <c:pt idx="5">
                  <c:v>62.524903690170461</c:v>
                </c:pt>
                <c:pt idx="6">
                  <c:v>70.996571369830065</c:v>
                </c:pt>
                <c:pt idx="7">
                  <c:v>80.009629347637841</c:v>
                </c:pt>
                <c:pt idx="8">
                  <c:v>89.564874964580554</c:v>
                </c:pt>
                <c:pt idx="9">
                  <c:v>99.663153162739732</c:v>
                </c:pt>
                <c:pt idx="10">
                  <c:v>110.30535649687201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6-7E75-4780-98CA-C43094E7F669}"/>
            </c:ext>
          </c:extLst>
        </c:ser>
        <c:ser>
          <c:idx val="8"/>
          <c:order val="7"/>
          <c:tx>
            <c:strRef>
              <c:f>'630'!$B$105</c:f>
              <c:strCache>
                <c:ptCount val="1"/>
                <c:pt idx="0">
                  <c:v>1042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'630'!$G$106:$G$113</c:f>
              <c:numCache>
                <c:formatCode>General</c:formatCode>
                <c:ptCount val="8"/>
                <c:pt idx="0">
                  <c:v>41.539862602595989</c:v>
                </c:pt>
                <c:pt idx="1">
                  <c:v>72.811114849688565</c:v>
                </c:pt>
                <c:pt idx="2">
                  <c:v>110.62070078688335</c:v>
                </c:pt>
                <c:pt idx="3">
                  <c:v>135.13443164420306</c:v>
                </c:pt>
                <c:pt idx="4">
                  <c:v>156.7023496176285</c:v>
                </c:pt>
                <c:pt idx="5">
                  <c:v>172.3168573958869</c:v>
                </c:pt>
                <c:pt idx="6">
                  <c:v>182.41836061025975</c:v>
                </c:pt>
                <c:pt idx="7">
                  <c:v>193.35372237857121</c:v>
                </c:pt>
              </c:numCache>
            </c:numRef>
          </c:xVal>
          <c:yVal>
            <c:numRef>
              <c:f>'630'!$F$106:$F$113</c:f>
              <c:numCache>
                <c:formatCode>General</c:formatCode>
                <c:ptCount val="8"/>
                <c:pt idx="0">
                  <c:v>56.32770348746724</c:v>
                </c:pt>
                <c:pt idx="1">
                  <c:v>56.393612950978174</c:v>
                </c:pt>
                <c:pt idx="2">
                  <c:v>54.593876557838627</c:v>
                </c:pt>
                <c:pt idx="3">
                  <c:v>49.876032146933952</c:v>
                </c:pt>
                <c:pt idx="4">
                  <c:v>42.784769389546703</c:v>
                </c:pt>
                <c:pt idx="5">
                  <c:v>35.961791942383911</c:v>
                </c:pt>
                <c:pt idx="6">
                  <c:v>30.876862906830503</c:v>
                </c:pt>
                <c:pt idx="7">
                  <c:v>24.878566130235608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E-7E75-4780-98CA-C43094E7F669}"/>
            </c:ext>
          </c:extLst>
        </c:ser>
        <c:ser>
          <c:idx val="9"/>
          <c:order val="8"/>
          <c:tx>
            <c:strRef>
              <c:f>'630'!$AE$104</c:f>
              <c:strCache>
                <c:ptCount val="1"/>
                <c:pt idx="0">
                  <c:v>70%</c:v>
                </c:pt>
              </c:strCache>
            </c:strRef>
          </c:tx>
          <c:spPr>
            <a:ln w="127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7E75-4780-98CA-C43094E7F66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7387039-C594-49E0-9D9B-8C7CF79F0385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'630'!$AH$105:$AH$115</c:f>
              <c:numCache>
                <c:formatCode>General</c:formatCode>
                <c:ptCount val="11"/>
                <c:pt idx="0">
                  <c:v>97.197949512205454</c:v>
                </c:pt>
                <c:pt idx="1">
                  <c:v>106.67485520402983</c:v>
                </c:pt>
                <c:pt idx="2">
                  <c:v>116.15630197839606</c:v>
                </c:pt>
                <c:pt idx="3">
                  <c:v>125.64269302728152</c:v>
                </c:pt>
                <c:pt idx="4">
                  <c:v>135.13443164420306</c:v>
                </c:pt>
                <c:pt idx="5">
                  <c:v>144.63192123248959</c:v>
                </c:pt>
                <c:pt idx="6">
                  <c:v>154.13556531355528</c:v>
                </c:pt>
                <c:pt idx="7">
                  <c:v>163.64576753517164</c:v>
                </c:pt>
                <c:pt idx="8">
                  <c:v>173.16293167974104</c:v>
                </c:pt>
                <c:pt idx="9">
                  <c:v>182.68746167256865</c:v>
                </c:pt>
                <c:pt idx="10">
                  <c:v>192.21976159013593</c:v>
                </c:pt>
              </c:numCache>
            </c:numRef>
          </c:xVal>
          <c:yVal>
            <c:numRef>
              <c:f>'630'!$AG$105:$AG$115</c:f>
              <c:numCache>
                <c:formatCode>General</c:formatCode>
                <c:ptCount val="11"/>
                <c:pt idx="0">
                  <c:v>25.81994445923398</c:v>
                </c:pt>
                <c:pt idx="1">
                  <c:v>31.095925956434741</c:v>
                </c:pt>
                <c:pt idx="2">
                  <c:v>36.86357692171137</c:v>
                </c:pt>
                <c:pt idx="3">
                  <c:v>43.123422411070365</c:v>
                </c:pt>
                <c:pt idx="4">
                  <c:v>49.876032146933952</c:v>
                </c:pt>
                <c:pt idx="5">
                  <c:v>57.122020535684747</c:v>
                </c:pt>
                <c:pt idx="6">
                  <c:v>64.86204668658408</c:v>
                </c:pt>
                <c:pt idx="7">
                  <c:v>73.096814432063383</c:v>
                </c:pt>
                <c:pt idx="8">
                  <c:v>81.827072349389624</c:v>
                </c:pt>
                <c:pt idx="9">
                  <c:v>91.053613783703597</c:v>
                </c:pt>
                <c:pt idx="10">
                  <c:v>100.77727687243224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4A-7E75-4780-98CA-C43094E7F669}"/>
            </c:ext>
          </c:extLst>
        </c:ser>
        <c:ser>
          <c:idx val="10"/>
          <c:order val="9"/>
          <c:tx>
            <c:strRef>
              <c:f>'630'!$B$118</c:f>
              <c:strCache>
                <c:ptCount val="1"/>
                <c:pt idx="0">
                  <c:v>1115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'630'!$G$119:$G$126</c:f>
              <c:numCache>
                <c:formatCode>General</c:formatCode>
                <c:ptCount val="8"/>
                <c:pt idx="0">
                  <c:v>44.453524840337984</c:v>
                </c:pt>
                <c:pt idx="1">
                  <c:v>77.924924567916563</c:v>
                </c:pt>
                <c:pt idx="2">
                  <c:v>118.39529741182554</c:v>
                </c:pt>
                <c:pt idx="3">
                  <c:v>144.63192123248959</c:v>
                </c:pt>
                <c:pt idx="4">
                  <c:v>167.71247280404964</c:v>
                </c:pt>
                <c:pt idx="5">
                  <c:v>184.41963017366751</c:v>
                </c:pt>
                <c:pt idx="6">
                  <c:v>195.22681966942648</c:v>
                </c:pt>
                <c:pt idx="7">
                  <c:v>206.92510256206151</c:v>
                </c:pt>
              </c:numCache>
            </c:numRef>
          </c:xVal>
          <c:yVal>
            <c:numRef>
              <c:f>'630'!$F$119:$F$126</c:f>
              <c:numCache>
                <c:formatCode>General</c:formatCode>
                <c:ptCount val="8"/>
                <c:pt idx="0">
                  <c:v>64.501607838717177</c:v>
                </c:pt>
                <c:pt idx="1">
                  <c:v>64.582829156734377</c:v>
                </c:pt>
                <c:pt idx="2">
                  <c:v>62.524903690170461</c:v>
                </c:pt>
                <c:pt idx="3">
                  <c:v>57.122020535684747</c:v>
                </c:pt>
                <c:pt idx="4">
                  <c:v>48.999910972438457</c:v>
                </c:pt>
                <c:pt idx="5">
                  <c:v>41.185019991550149</c:v>
                </c:pt>
                <c:pt idx="6">
                  <c:v>35.360990515534951</c:v>
                </c:pt>
                <c:pt idx="7">
                  <c:v>28.491055828298066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2-7E75-4780-98CA-C43094E7F669}"/>
            </c:ext>
          </c:extLst>
        </c:ser>
        <c:ser>
          <c:idx val="11"/>
          <c:order val="10"/>
          <c:tx>
            <c:strRef>
              <c:f>'630'!$AE$117</c:f>
              <c:strCache>
                <c:ptCount val="1"/>
                <c:pt idx="0">
                  <c:v>72%</c:v>
                </c:pt>
              </c:strCache>
            </c:strRef>
          </c:tx>
          <c:spPr>
            <a:ln w="3175" cap="rnd">
              <a:solidFill>
                <a:srgbClr val="CC99FF"/>
              </a:solidFill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7E75-4780-98CA-C43094E7F669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aseline="0"/>
                    </a:pPr>
                    <a:fld id="{6E6E72D4-32BE-4554-869B-2D6DA8F5BE7E}" type="SERIESNAME">
                      <a:rPr lang="en-US" altLang="ko-KR" sz="700" baseline="0"/>
                      <a:pPr>
                        <a:defRPr sz="8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D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'630'!$AH$118:$AH$128</c:f>
              <c:numCache>
                <c:formatCode>General</c:formatCode>
                <c:ptCount val="11"/>
                <c:pt idx="0">
                  <c:v>112.71822375497334</c:v>
                </c:pt>
                <c:pt idx="1">
                  <c:v>123.7066504391486</c:v>
                </c:pt>
                <c:pt idx="2">
                  <c:v>134.69986361948281</c:v>
                </c:pt>
                <c:pt idx="3">
                  <c:v>145.69828830474336</c:v>
                </c:pt>
                <c:pt idx="4">
                  <c:v>156.7023496176285</c:v>
                </c:pt>
                <c:pt idx="5">
                  <c:v>167.71247280404964</c:v>
                </c:pt>
                <c:pt idx="6">
                  <c:v>178.72908324241385</c:v>
                </c:pt>
                <c:pt idx="7">
                  <c:v>189.75260645290567</c:v>
                </c:pt>
                <c:pt idx="8">
                  <c:v>200.78346810677016</c:v>
                </c:pt>
                <c:pt idx="9">
                  <c:v>211.82209403559466</c:v>
                </c:pt>
                <c:pt idx="10">
                  <c:v>222.86891024059122</c:v>
                </c:pt>
              </c:numCache>
            </c:numRef>
          </c:xVal>
          <c:yVal>
            <c:numRef>
              <c:f>'630'!$AG$118:$AG$128</c:f>
              <c:numCache>
                <c:formatCode>General</c:formatCode>
                <c:ptCount val="11"/>
                <c:pt idx="0">
                  <c:v>22.149867280422256</c:v>
                </c:pt>
                <c:pt idx="1">
                  <c:v>26.675664733290194</c:v>
                </c:pt>
                <c:pt idx="2">
                  <c:v>31.623125116644957</c:v>
                </c:pt>
                <c:pt idx="3">
                  <c:v>36.992673077082046</c:v>
                </c:pt>
                <c:pt idx="4">
                  <c:v>42.784769389546703</c:v>
                </c:pt>
                <c:pt idx="5">
                  <c:v>48.999910972438457</c:v>
                </c:pt>
                <c:pt idx="6">
                  <c:v>55.638630903898246</c:v>
                </c:pt>
                <c:pt idx="7">
                  <c:v>62.701498439277728</c:v>
                </c:pt>
                <c:pt idx="8">
                  <c:v>70.189119029791414</c:v>
                </c:pt>
                <c:pt idx="9">
                  <c:v>78.102134342350865</c:v>
                </c:pt>
                <c:pt idx="10">
                  <c:v>86.441222280581556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E-7E75-4780-98CA-C43094E7F669}"/>
            </c:ext>
          </c:extLst>
        </c:ser>
        <c:ser>
          <c:idx val="12"/>
          <c:order val="11"/>
          <c:tx>
            <c:strRef>
              <c:f>'630'!$B$131</c:f>
              <c:strCache>
                <c:ptCount val="1"/>
                <c:pt idx="0">
                  <c:v>1188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'630'!$G$132:$G$139</c:f>
              <c:numCache>
                <c:formatCode>General</c:formatCode>
                <c:ptCount val="8"/>
                <c:pt idx="0">
                  <c:v>47.367892396672893</c:v>
                </c:pt>
                <c:pt idx="1">
                  <c:v>83.041339937785494</c:v>
                </c:pt>
                <c:pt idx="2">
                  <c:v>126.17492621049675</c:v>
                </c:pt>
                <c:pt idx="3">
                  <c:v>154.13556531355528</c:v>
                </c:pt>
                <c:pt idx="4">
                  <c:v>178.72908324241385</c:v>
                </c:pt>
                <c:pt idx="5">
                  <c:v>196.52863286605174</c:v>
                </c:pt>
                <c:pt idx="6">
                  <c:v>208.04110190468035</c:v>
                </c:pt>
                <c:pt idx="7">
                  <c:v>220.50165880299096</c:v>
                </c:pt>
              </c:numCache>
            </c:numRef>
          </c:xVal>
          <c:yVal>
            <c:numRef>
              <c:f>'630'!$F$132:$F$139</c:f>
              <c:numCache>
                <c:formatCode>General</c:formatCode>
                <c:ptCount val="8"/>
                <c:pt idx="0">
                  <c:v>73.230194083250211</c:v>
                </c:pt>
                <c:pt idx="1">
                  <c:v>73.329373119423451</c:v>
                </c:pt>
                <c:pt idx="2">
                  <c:v>70.996571369830065</c:v>
                </c:pt>
                <c:pt idx="3">
                  <c:v>64.86204668658408</c:v>
                </c:pt>
                <c:pt idx="4">
                  <c:v>55.638630903898246</c:v>
                </c:pt>
                <c:pt idx="5">
                  <c:v>46.76400925484721</c:v>
                </c:pt>
                <c:pt idx="6">
                  <c:v>40.150385659631745</c:v>
                </c:pt>
                <c:pt idx="7">
                  <c:v>32.349326602881447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66-7E75-4780-98CA-C43094E7F669}"/>
            </c:ext>
          </c:extLst>
        </c:ser>
        <c:ser>
          <c:idx val="13"/>
          <c:order val="12"/>
          <c:tx>
            <c:strRef>
              <c:f>'630'!$AE$130</c:f>
              <c:strCache>
                <c:ptCount val="1"/>
                <c:pt idx="0">
                  <c:v>71%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7E75-4780-98CA-C43094E7F66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5C7A467-7A27-4FE2-BDC1-B06E36F74080}" type="SERIESNAME">
                      <a:rPr lang="en-US" altLang="ko-KR" sz="70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1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'630'!$AH$131:$AH$141</c:f>
              <c:numCache>
                <c:formatCode>General</c:formatCode>
                <c:ptCount val="11"/>
                <c:pt idx="0">
                  <c:v>123.95989883797223</c:v>
                </c:pt>
                <c:pt idx="1">
                  <c:v>136.04183499962087</c:v>
                </c:pt>
                <c:pt idx="2">
                  <c:v>148.12836805924769</c:v>
                </c:pt>
                <c:pt idx="3">
                  <c:v>160.2199061245656</c:v>
                </c:pt>
                <c:pt idx="4">
                  <c:v>172.3168573958869</c:v>
                </c:pt>
                <c:pt idx="5">
                  <c:v>184.41963017366751</c:v>
                </c:pt>
                <c:pt idx="6">
                  <c:v>196.52863286605174</c:v>
                </c:pt>
                <c:pt idx="7">
                  <c:v>208.64427399641605</c:v>
                </c:pt>
                <c:pt idx="8">
                  <c:v>220.76696221091399</c:v>
                </c:pt>
                <c:pt idx="9">
                  <c:v>232.8971062860202</c:v>
                </c:pt>
                <c:pt idx="10">
                  <c:v>245.03511513607489</c:v>
                </c:pt>
              </c:numCache>
            </c:numRef>
          </c:xVal>
          <c:yVal>
            <c:numRef>
              <c:f>'630'!$AG$131:$AG$141</c:f>
              <c:numCache>
                <c:formatCode>General</c:formatCode>
                <c:ptCount val="11"/>
                <c:pt idx="0">
                  <c:v>18.618741227923671</c:v>
                </c:pt>
                <c:pt idx="1">
                  <c:v>22.42273055508366</c:v>
                </c:pt>
                <c:pt idx="2">
                  <c:v>26.581013994525424</c:v>
                </c:pt>
                <c:pt idx="3">
                  <c:v>31.09391681279207</c:v>
                </c:pt>
                <c:pt idx="4">
                  <c:v>35.961791942383911</c:v>
                </c:pt>
                <c:pt idx="5">
                  <c:v>41.185019991550149</c:v>
                </c:pt>
                <c:pt idx="6">
                  <c:v>46.76400925484721</c:v>
                </c:pt>
                <c:pt idx="7">
                  <c:v>52.699195724463493</c:v>
                </c:pt>
                <c:pt idx="8">
                  <c:v>58.991043102310798</c:v>
                </c:pt>
                <c:pt idx="9">
                  <c:v>65.640042812882101</c:v>
                </c:pt>
                <c:pt idx="10">
                  <c:v>72.64671401687599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2-7E75-4780-98CA-C43094E7F669}"/>
            </c:ext>
          </c:extLst>
        </c:ser>
        <c:ser>
          <c:idx val="14"/>
          <c:order val="13"/>
          <c:tx>
            <c:strRef>
              <c:f>'630'!$B$144</c:f>
              <c:strCache>
                <c:ptCount val="1"/>
                <c:pt idx="0">
                  <c:v>1261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'630'!$G$145:$G$152</c:f>
              <c:numCache>
                <c:formatCode>General</c:formatCode>
                <c:ptCount val="8"/>
                <c:pt idx="0">
                  <c:v>50.283011019175397</c:v>
                </c:pt>
                <c:pt idx="1">
                  <c:v>88.160531077706537</c:v>
                </c:pt>
                <c:pt idx="2">
                  <c:v>133.95991690127667</c:v>
                </c:pt>
                <c:pt idx="3">
                  <c:v>163.64576753517164</c:v>
                </c:pt>
                <c:pt idx="4">
                  <c:v>189.75260645290567</c:v>
                </c:pt>
                <c:pt idx="5">
                  <c:v>208.64427399641605</c:v>
                </c:pt>
                <c:pt idx="6">
                  <c:v>220.8615890474334</c:v>
                </c:pt>
                <c:pt idx="7">
                  <c:v>234.08373026840923</c:v>
                </c:pt>
              </c:numCache>
            </c:numRef>
          </c:xVal>
          <c:yVal>
            <c:numRef>
              <c:f>'630'!$F$145:$F$152</c:f>
              <c:numCache>
                <c:formatCode>General</c:formatCode>
                <c:ptCount val="8"/>
                <c:pt idx="0">
                  <c:v>82.513739923175507</c:v>
                </c:pt>
                <c:pt idx="1">
                  <c:v>82.633838957032282</c:v>
                </c:pt>
                <c:pt idx="2">
                  <c:v>80.009629347637841</c:v>
                </c:pt>
                <c:pt idx="3">
                  <c:v>73.096814432063383</c:v>
                </c:pt>
                <c:pt idx="4">
                  <c:v>62.701498439277728</c:v>
                </c:pt>
                <c:pt idx="5">
                  <c:v>52.699195724463493</c:v>
                </c:pt>
                <c:pt idx="6">
                  <c:v>45.245392627559745</c:v>
                </c:pt>
                <c:pt idx="7">
                  <c:v>36.45362677159585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7A-7E75-4780-98CA-C43094E7F669}"/>
            </c:ext>
          </c:extLst>
        </c:ser>
        <c:ser>
          <c:idx val="16"/>
          <c:order val="14"/>
          <c:tx>
            <c:strRef>
              <c:f>'630'!$B$157</c:f>
              <c:strCache>
                <c:ptCount val="1"/>
                <c:pt idx="0">
                  <c:v>1334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'630'!$G$158:$G$165</c:f>
              <c:numCache>
                <c:formatCode>General</c:formatCode>
                <c:ptCount val="8"/>
                <c:pt idx="0">
                  <c:v>53.198926373595278</c:v>
                </c:pt>
                <c:pt idx="1">
                  <c:v>93.282668015596016</c:v>
                </c:pt>
                <c:pt idx="2">
                  <c:v>141.75059925155225</c:v>
                </c:pt>
                <c:pt idx="3">
                  <c:v>173.16293167974104</c:v>
                </c:pt>
                <c:pt idx="4">
                  <c:v>200.78346810677016</c:v>
                </c:pt>
                <c:pt idx="5">
                  <c:v>220.76696221091399</c:v>
                </c:pt>
                <c:pt idx="6">
                  <c:v>233.68866292097948</c:v>
                </c:pt>
                <c:pt idx="7">
                  <c:v>247.67165617979003</c:v>
                </c:pt>
              </c:numCache>
            </c:numRef>
          </c:xVal>
          <c:yVal>
            <c:numRef>
              <c:f>'630'!$F$158:$F$165</c:f>
              <c:numCache>
                <c:formatCode>General</c:formatCode>
                <c:ptCount val="8"/>
                <c:pt idx="0">
                  <c:v>92.35254040338188</c:v>
                </c:pt>
                <c:pt idx="1">
                  <c:v>92.496858284298213</c:v>
                </c:pt>
                <c:pt idx="2">
                  <c:v>89.564874964580554</c:v>
                </c:pt>
                <c:pt idx="3">
                  <c:v>81.827072349389624</c:v>
                </c:pt>
                <c:pt idx="4">
                  <c:v>70.189119029791414</c:v>
                </c:pt>
                <c:pt idx="5">
                  <c:v>58.991043102310798</c:v>
                </c:pt>
                <c:pt idx="6">
                  <c:v>50.646377578221966</c:v>
                </c:pt>
                <c:pt idx="7">
                  <c:v>40.804220415486995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2-7E75-4780-98CA-C43094E7F669}"/>
            </c:ext>
          </c:extLst>
        </c:ser>
        <c:ser>
          <c:idx val="18"/>
          <c:order val="15"/>
          <c:tx>
            <c:strRef>
              <c:f>'630'!$B$170</c:f>
              <c:strCache>
                <c:ptCount val="1"/>
                <c:pt idx="0">
                  <c:v>1407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'630'!$G$171:$G$178</c:f>
              <c:numCache>
                <c:formatCode>General</c:formatCode>
                <c:ptCount val="8"/>
                <c:pt idx="0">
                  <c:v>56.115684038829507</c:v>
                </c:pt>
                <c:pt idx="1">
                  <c:v>98.407920683314615</c:v>
                </c:pt>
                <c:pt idx="2">
                  <c:v>149.54730308072851</c:v>
                </c:pt>
                <c:pt idx="3">
                  <c:v>182.68746167256865</c:v>
                </c:pt>
                <c:pt idx="4">
                  <c:v>211.82209403559466</c:v>
                </c:pt>
                <c:pt idx="5">
                  <c:v>232.8971062860202</c:v>
                </c:pt>
                <c:pt idx="6">
                  <c:v>246.52270544613984</c:v>
                </c:pt>
                <c:pt idx="7">
                  <c:v>261.26577581637503</c:v>
                </c:pt>
              </c:numCache>
            </c:numRef>
          </c:xVal>
          <c:yVal>
            <c:numRef>
              <c:f>'630'!$F$171:$F$178</c:f>
              <c:numCache>
                <c:formatCode>General</c:formatCode>
                <c:ptCount val="8"/>
                <c:pt idx="0">
                  <c:v>102.74690786318362</c:v>
                </c:pt>
                <c:pt idx="1">
                  <c:v>102.91910018179496</c:v>
                </c:pt>
                <c:pt idx="2">
                  <c:v>99.663153162739732</c:v>
                </c:pt>
                <c:pt idx="3">
                  <c:v>91.053613783703597</c:v>
                </c:pt>
                <c:pt idx="4">
                  <c:v>78.102134342350865</c:v>
                </c:pt>
                <c:pt idx="5">
                  <c:v>65.640042812882101</c:v>
                </c:pt>
                <c:pt idx="6">
                  <c:v>56.353728549115274</c:v>
                </c:pt>
                <c:pt idx="7">
                  <c:v>45.401387382944051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8A-7E75-4780-98CA-C43094E7F669}"/>
            </c:ext>
          </c:extLst>
        </c:ser>
        <c:ser>
          <c:idx val="1"/>
          <c:order val="16"/>
          <c:tx>
            <c:strRef>
              <c:f>'630'!$AE$143</c:f>
              <c:strCache>
                <c:ptCount val="1"/>
                <c:pt idx="0">
                  <c:v>70%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'630'!$AH$144:$AH$154</c:f>
              <c:numCache>
                <c:formatCode>General</c:formatCode>
                <c:ptCount val="11"/>
                <c:pt idx="0">
                  <c:v>131.23512440590204</c:v>
                </c:pt>
                <c:pt idx="1">
                  <c:v>144.02410643481883</c:v>
                </c:pt>
                <c:pt idx="2">
                  <c:v>156.81738552007087</c:v>
                </c:pt>
                <c:pt idx="3">
                  <c:v>169.61534308200353</c:v>
                </c:pt>
                <c:pt idx="4">
                  <c:v>182.41836061025975</c:v>
                </c:pt>
                <c:pt idx="5">
                  <c:v>195.22681966942648</c:v>
                </c:pt>
                <c:pt idx="6">
                  <c:v>208.04110190468035</c:v>
                </c:pt>
                <c:pt idx="7">
                  <c:v>220.8615890474334</c:v>
                </c:pt>
                <c:pt idx="8">
                  <c:v>233.68866292097948</c:v>
                </c:pt>
                <c:pt idx="9">
                  <c:v>246.52270544613984</c:v>
                </c:pt>
                <c:pt idx="10">
                  <c:v>259.36409864690887</c:v>
                </c:pt>
              </c:numCache>
            </c:numRef>
          </c:xVal>
          <c:yVal>
            <c:numRef>
              <c:f>'630'!$AG$144:$AG$154</c:f>
              <c:numCache>
                <c:formatCode>General</c:formatCode>
                <c:ptCount val="11"/>
                <c:pt idx="0">
                  <c:v>15.986907108837759</c:v>
                </c:pt>
                <c:pt idx="1">
                  <c:v>19.252970308485693</c:v>
                </c:pt>
                <c:pt idx="2">
                  <c:v>22.823142448776469</c:v>
                </c:pt>
                <c:pt idx="3">
                  <c:v>26.697680407898275</c:v>
                </c:pt>
                <c:pt idx="4">
                  <c:v>30.876862906830503</c:v>
                </c:pt>
                <c:pt idx="5">
                  <c:v>35.360990515534951</c:v>
                </c:pt>
                <c:pt idx="6">
                  <c:v>40.150385659631745</c:v>
                </c:pt>
                <c:pt idx="7">
                  <c:v>45.245392627559745</c:v>
                </c:pt>
                <c:pt idx="8">
                  <c:v>50.646377578221966</c:v>
                </c:pt>
                <c:pt idx="9">
                  <c:v>56.353728549115274</c:v>
                </c:pt>
                <c:pt idx="10">
                  <c:v>62.367855464945052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5-7E75-4780-98CA-C43094E7F669}"/>
            </c:ext>
          </c:extLst>
        </c:ser>
        <c:ser>
          <c:idx val="20"/>
          <c:order val="17"/>
          <c:tx>
            <c:strRef>
              <c:f>'630'!$B$182</c:f>
              <c:strCache>
                <c:ptCount val="1"/>
                <c:pt idx="0">
                  <c:v>[ rpm ]  1480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'630'!$G$184:$G$191</c:f>
              <c:numCache>
                <c:formatCode>General</c:formatCode>
                <c:ptCount val="8"/>
                <c:pt idx="0">
                  <c:v>59.033329501894166</c:v>
                </c:pt>
                <c:pt idx="1">
                  <c:v>103.53645891110644</c:v>
                </c:pt>
                <c:pt idx="2">
                  <c:v>157.35035826324028</c:v>
                </c:pt>
                <c:pt idx="3">
                  <c:v>192.21976159013593</c:v>
                </c:pt>
                <c:pt idx="4">
                  <c:v>222.86891024059122</c:v>
                </c:pt>
                <c:pt idx="5">
                  <c:v>245.03511513607489</c:v>
                </c:pt>
                <c:pt idx="6">
                  <c:v>259.36409864690887</c:v>
                </c:pt>
                <c:pt idx="7">
                  <c:v>274.86642851851747</c:v>
                </c:pt>
              </c:numCache>
            </c:numRef>
          </c:xVal>
          <c:yVal>
            <c:numRef>
              <c:f>'630'!$F$184:$F$191</c:f>
              <c:numCache>
                <c:formatCode>General</c:formatCode>
                <c:ptCount val="8"/>
                <c:pt idx="0">
                  <c:v>113.69717188508358</c:v>
                </c:pt>
                <c:pt idx="1">
                  <c:v>113.90127116317521</c:v>
                </c:pt>
                <c:pt idx="2">
                  <c:v>110.30535649687201</c:v>
                </c:pt>
                <c:pt idx="3">
                  <c:v>100.77727687243224</c:v>
                </c:pt>
                <c:pt idx="4">
                  <c:v>86.441222280581556</c:v>
                </c:pt>
                <c:pt idx="5">
                  <c:v>72.64671401687599</c:v>
                </c:pt>
                <c:pt idx="6">
                  <c:v>62.367855464945052</c:v>
                </c:pt>
                <c:pt idx="7">
                  <c:v>50.245423293840332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9D-7E75-4780-98CA-C43094E7F669}"/>
            </c:ext>
          </c:extLst>
        </c:ser>
        <c:ser>
          <c:idx val="15"/>
          <c:order val="18"/>
          <c:tx>
            <c:strRef>
              <c:f>'630'!$AT$66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7E75-4780-98CA-C43094E7F66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'630'!$AN$67:$AN$73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'630'!$AM$67:$AM$73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5-7E75-4780-98CA-C43094E7F669}"/>
            </c:ext>
          </c:extLst>
        </c:ser>
        <c:ser>
          <c:idx val="17"/>
          <c:order val="19"/>
          <c:tx>
            <c:strRef>
              <c:f>'630'!$AT$79</c:f>
              <c:strCache>
                <c:ptCount val="1"/>
                <c:pt idx="0">
                  <c:v>#N/A</c:v>
                </c:pt>
              </c:strCache>
            </c:strRef>
          </c:tx>
          <c:spPr>
            <a:ln w="9525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'630'!$AN$80:$AN$86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xVal>
          <c:yVal>
            <c:numRef>
              <c:f>'630'!$AM$80:$AM$86</c:f>
              <c:numCache>
                <c:formatCode>General</c:formatCode>
                <c:ptCount val="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6-7E75-4780-98CA-C43094E7F669}"/>
            </c:ext>
          </c:extLst>
        </c:ser>
        <c:ser>
          <c:idx val="21"/>
          <c:order val="20"/>
          <c:tx>
            <c:strRef>
              <c:f>'630'!$AT$117</c:f>
              <c:strCache>
                <c:ptCount val="1"/>
                <c:pt idx="0">
                  <c:v>0.75 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7E75-4780-98CA-C43094E7F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97044E-E552-460E-B91E-35A9DD9F360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AE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'630'!$AN$119:$AN$126</c:f>
              <c:numCache>
                <c:formatCode>General</c:formatCode>
                <c:ptCount val="8"/>
                <c:pt idx="0">
                  <c:v>36.778920375995355</c:v>
                </c:pt>
                <c:pt idx="1">
                  <c:v>58.977746698383591</c:v>
                </c:pt>
                <c:pt idx="2">
                  <c:v>84.014338383924084</c:v>
                </c:pt>
                <c:pt idx="3">
                  <c:v>100.67317070726374</c:v>
                </c:pt>
                <c:pt idx="4">
                  <c:v>116.60362537380517</c:v>
                </c:pt>
                <c:pt idx="5">
                  <c:v>129.52571087141379</c:v>
                </c:pt>
                <c:pt idx="6">
                  <c:v>138.8527218500424</c:v>
                </c:pt>
                <c:pt idx="7">
                  <c:v>150.18209254756866</c:v>
                </c:pt>
              </c:numCache>
            </c:numRef>
          </c:xVal>
          <c:yVal>
            <c:numRef>
              <c:f>'630'!$AM$119:$AM$126</c:f>
              <c:numCache>
                <c:formatCode>General</c:formatCode>
                <c:ptCount val="8"/>
                <c:pt idx="0">
                  <c:v>44.179756287856463</c:v>
                </c:pt>
                <c:pt idx="1">
                  <c:v>37.042131128597099</c:v>
                </c:pt>
                <c:pt idx="2">
                  <c:v>31.533939976232102</c:v>
                </c:pt>
                <c:pt idx="3">
                  <c:v>27.718585062604078</c:v>
                </c:pt>
                <c:pt idx="4">
                  <c:v>23.71756373591279</c:v>
                </c:pt>
                <c:pt idx="5">
                  <c:v>20.338417862356355</c:v>
                </c:pt>
                <c:pt idx="6">
                  <c:v>17.904158917597609</c:v>
                </c:pt>
                <c:pt idx="7">
                  <c:v>15.018246399362241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AF-7E75-4780-98CA-C43094E7F669}"/>
            </c:ext>
          </c:extLst>
        </c:ser>
        <c:ser>
          <c:idx val="23"/>
          <c:order val="21"/>
          <c:tx>
            <c:strRef>
              <c:f>'630'!$AT$130</c:f>
              <c:strCache>
                <c:ptCount val="1"/>
                <c:pt idx="0">
                  <c:v>1.5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7E75-4780-98CA-C43094E7F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16F6609-1CFD-4983-A888-295BEF8ECC11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B7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'630'!$AN$132:$AN$139</c:f>
              <c:numCache>
                <c:formatCode>General</c:formatCode>
                <c:ptCount val="8"/>
                <c:pt idx="0">
                  <c:v>46.338535974124021</c:v>
                </c:pt>
                <c:pt idx="1">
                  <c:v>74.307304540661349</c:v>
                </c:pt>
                <c:pt idx="2">
                  <c:v>105.85143342289676</c:v>
                </c:pt>
                <c:pt idx="3">
                  <c:v>126.84024693374151</c:v>
                </c:pt>
                <c:pt idx="4">
                  <c:v>146.91136210251307</c:v>
                </c:pt>
                <c:pt idx="5">
                  <c:v>163.19216962949147</c:v>
                </c:pt>
                <c:pt idx="6">
                  <c:v>174.94346709406622</c:v>
                </c:pt>
                <c:pt idx="7">
                  <c:v>189.2175797179417</c:v>
                </c:pt>
              </c:numCache>
            </c:numRef>
          </c:xVal>
          <c:yVal>
            <c:numRef>
              <c:f>'630'!$AM$132:$AM$139</c:f>
              <c:numCache>
                <c:formatCode>General</c:formatCode>
                <c:ptCount val="8"/>
                <c:pt idx="0">
                  <c:v>70.130991607042034</c:v>
                </c:pt>
                <c:pt idx="1">
                  <c:v>58.800717920679034</c:v>
                </c:pt>
                <c:pt idx="2">
                  <c:v>50.057009490972888</c:v>
                </c:pt>
                <c:pt idx="3">
                  <c:v>44.000511087447748</c:v>
                </c:pt>
                <c:pt idx="4">
                  <c:v>37.649285624510767</c:v>
                </c:pt>
                <c:pt idx="5">
                  <c:v>32.285225910073301</c:v>
                </c:pt>
                <c:pt idx="6">
                  <c:v>28.42108070040026</c:v>
                </c:pt>
                <c:pt idx="7">
                  <c:v>23.839980133065239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B8-7E75-4780-98CA-C43094E7F669}"/>
            </c:ext>
          </c:extLst>
        </c:ser>
        <c:ser>
          <c:idx val="24"/>
          <c:order val="22"/>
          <c:tx>
            <c:strRef>
              <c:f>'630'!$AT$143</c:f>
              <c:strCache>
                <c:ptCount val="1"/>
                <c:pt idx="0">
                  <c:v>2.5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7E75-4780-98CA-C43094E7F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CC37E68-DFFE-4FCD-839B-D4091733C1E6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0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'630'!$AN$145:$AN$152</c:f>
              <c:numCache>
                <c:formatCode>General</c:formatCode>
                <c:ptCount val="8"/>
                <c:pt idx="0">
                  <c:v>54.940409448744539</c:v>
                </c:pt>
                <c:pt idx="1">
                  <c:v>88.101051331794139</c:v>
                </c:pt>
                <c:pt idx="2">
                  <c:v>125.50075160419236</c:v>
                </c:pt>
                <c:pt idx="3">
                  <c:v>150.38574168616381</c:v>
                </c:pt>
                <c:pt idx="4">
                  <c:v>174.18268007198131</c:v>
                </c:pt>
                <c:pt idx="5">
                  <c:v>193.48571183344825</c:v>
                </c:pt>
                <c:pt idx="6">
                  <c:v>207.41841559038724</c:v>
                </c:pt>
                <c:pt idx="7">
                  <c:v>224.34224746352049</c:v>
                </c:pt>
              </c:numCache>
            </c:numRef>
          </c:xVal>
          <c:yVal>
            <c:numRef>
              <c:f>'630'!$AM$145:$AM$152</c:f>
              <c:numCache>
                <c:formatCode>General</c:formatCode>
                <c:ptCount val="8"/>
                <c:pt idx="0">
                  <c:v>98.584615285636787</c:v>
                </c:pt>
                <c:pt idx="1">
                  <c:v>82.657410395824428</c:v>
                </c:pt>
                <c:pt idx="2">
                  <c:v>70.366194886677036</c:v>
                </c:pt>
                <c:pt idx="3">
                  <c:v>61.852447235208693</c:v>
                </c:pt>
                <c:pt idx="4">
                  <c:v>52.924395534979922</c:v>
                </c:pt>
                <c:pt idx="5">
                  <c:v>45.384023565337024</c:v>
                </c:pt>
                <c:pt idx="6">
                  <c:v>39.952113076491152</c:v>
                </c:pt>
                <c:pt idx="7">
                  <c:v>33.512363307286599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1-7E75-4780-98CA-C43094E7F669}"/>
            </c:ext>
          </c:extLst>
        </c:ser>
        <c:ser>
          <c:idx val="25"/>
          <c:order val="23"/>
          <c:tx>
            <c:strRef>
              <c:f>'630'!$AT$156</c:f>
              <c:strCache>
                <c:ptCount val="1"/>
                <c:pt idx="0">
                  <c:v>3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6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7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7E75-4780-98CA-C43094E7F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C80701-5CD5-495D-9DB3-BD9F5D3FDC15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9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'630'!$AN$158:$AN$165</c:f>
              <c:numCache>
                <c:formatCode>General</c:formatCode>
                <c:ptCount val="8"/>
                <c:pt idx="0">
                  <c:v>58.382896895109674</c:v>
                </c:pt>
                <c:pt idx="1">
                  <c:v>93.621337151728127</c:v>
                </c:pt>
                <c:pt idx="2">
                  <c:v>133.36444913105333</c:v>
                </c:pt>
                <c:pt idx="3">
                  <c:v>159.80869708568457</c:v>
                </c:pt>
                <c:pt idx="4">
                  <c:v>185.09671758168415</c:v>
                </c:pt>
                <c:pt idx="5">
                  <c:v>205.60924969421109</c:v>
                </c:pt>
                <c:pt idx="6">
                  <c:v>220.41495673340515</c:v>
                </c:pt>
                <c:pt idx="7">
                  <c:v>238.39921169679599</c:v>
                </c:pt>
              </c:numCache>
            </c:numRef>
          </c:xVal>
          <c:yVal>
            <c:numRef>
              <c:f>'630'!$AM$158:$AM$165</c:f>
              <c:numCache>
                <c:formatCode>General</c:formatCode>
                <c:ptCount val="8"/>
                <c:pt idx="0">
                  <c:v>111.32600985259148</c:v>
                </c:pt>
                <c:pt idx="1">
                  <c:v>93.340321483771262</c:v>
                </c:pt>
                <c:pt idx="2">
                  <c:v>79.460549524352501</c:v>
                </c:pt>
                <c:pt idx="3">
                  <c:v>69.846457587352944</c:v>
                </c:pt>
                <c:pt idx="4">
                  <c:v>59.764515606199609</c:v>
                </c:pt>
                <c:pt idx="5">
                  <c:v>51.249601572681307</c:v>
                </c:pt>
                <c:pt idx="6">
                  <c:v>45.11565340188848</c:v>
                </c:pt>
                <c:pt idx="7">
                  <c:v>37.843609542128732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CA-7E75-4780-98CA-C43094E7F669}"/>
            </c:ext>
          </c:extLst>
        </c:ser>
        <c:ser>
          <c:idx val="26"/>
          <c:order val="24"/>
          <c:tx>
            <c:strRef>
              <c:f>'630'!$AT$170</c:f>
              <c:strCache>
                <c:ptCount val="1"/>
                <c:pt idx="0">
                  <c:v>4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7E75-4780-98CA-C43094E7F669}"/>
                </c:ext>
              </c:extLst>
            </c:dLbl>
            <c:dLbl>
              <c:idx val="7"/>
              <c:layout>
                <c:manualLayout>
                  <c:x val="-9.0568987181992317E-3"/>
                  <c:y val="1.7591674788387388E-2"/>
                </c:manualLayout>
              </c:layout>
              <c:tx>
                <c:rich>
                  <a:bodyPr/>
                  <a:lstStyle/>
                  <a:p>
                    <a:fld id="{B3905524-CB0E-4834-AB27-72D7ED7EE80C}" type="SERIESNAME">
                      <a:rPr lang="en-US" altLang="ko-KR">
                        <a:solidFill>
                          <a:srgbClr val="0070C0"/>
                        </a:solidFill>
                      </a:rPr>
                      <a:pPr/>
                      <a:t>[계열 이름]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2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'630'!$AN$171:$AN$178</c:f>
              <c:numCache>
                <c:formatCode>General</c:formatCode>
                <c:ptCount val="8"/>
                <c:pt idx="0">
                  <c:v>64.258692709122712</c:v>
                </c:pt>
                <c:pt idx="1">
                  <c:v>103.04361473974731</c:v>
                </c:pt>
                <c:pt idx="2">
                  <c:v>146.78656953988212</c:v>
                </c:pt>
                <c:pt idx="3">
                  <c:v>175.89223050585639</c:v>
                </c:pt>
                <c:pt idx="4">
                  <c:v>203.72529848797203</c:v>
                </c:pt>
                <c:pt idx="5">
                  <c:v>226.30226139669827</c:v>
                </c:pt>
                <c:pt idx="6">
                  <c:v>242.59805056732017</c:v>
                </c:pt>
                <c:pt idx="7">
                  <c:v>262.39228440554973</c:v>
                </c:pt>
              </c:numCache>
            </c:numRef>
          </c:xVal>
          <c:yVal>
            <c:numRef>
              <c:f>'630'!$AM$171:$AM$178</c:f>
              <c:numCache>
                <c:formatCode>General</c:formatCode>
                <c:ptCount val="8"/>
                <c:pt idx="0">
                  <c:v>134.86185668065178</c:v>
                </c:pt>
                <c:pt idx="1">
                  <c:v>113.07374687315529</c:v>
                </c:pt>
                <c:pt idx="2">
                  <c:v>96.259600572306013</c:v>
                </c:pt>
                <c:pt idx="3">
                  <c:v>84.612957612237125</c:v>
                </c:pt>
                <c:pt idx="4">
                  <c:v>72.399554685775414</c:v>
                </c:pt>
                <c:pt idx="5">
                  <c:v>62.084470928107748</c:v>
                </c:pt>
                <c:pt idx="6">
                  <c:v>54.653721903765927</c:v>
                </c:pt>
                <c:pt idx="7">
                  <c:v>45.84426813740064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3-7E75-4780-98CA-C43094E7F669}"/>
            </c:ext>
          </c:extLst>
        </c:ser>
        <c:ser>
          <c:idx val="27"/>
          <c:order val="25"/>
          <c:tx>
            <c:strRef>
              <c:f>'630'!$AT$182</c:f>
              <c:strCache>
                <c:ptCount val="1"/>
                <c:pt idx="0">
                  <c:v>5
[ kW ]</c:v>
                </c:pt>
              </c:strCache>
            </c:strRef>
          </c:tx>
          <c:spPr>
            <a:ln w="3175">
              <a:solidFill>
                <a:srgbClr val="0070C0"/>
              </a:solidFill>
              <a:prstDash val="lgDash"/>
            </a:ln>
          </c:spPr>
          <c:marker>
            <c:symbol val="diamond"/>
            <c:size val="2"/>
            <c:spPr>
              <a:solidFill>
                <a:srgbClr val="CC99FF"/>
              </a:solidFill>
              <a:ln>
                <a:solidFill>
                  <a:srgbClr val="CC99FF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7E75-4780-98CA-C43094E7F669}"/>
                </c:ext>
              </c:extLst>
            </c:dLbl>
            <c:dLbl>
              <c:idx val="5"/>
              <c:layout>
                <c:manualLayout>
                  <c:x val="3.6293556286268999E-2"/>
                  <c:y val="7.5158560044277886E-2"/>
                </c:manualLayout>
              </c:layout>
              <c:tx>
                <c:rich>
                  <a:bodyPr wrap="square" lIns="0" tIns="0" rIns="0" bIns="0" anchor="ctr">
                    <a:spAutoFit/>
                  </a:bodyPr>
                  <a:lstStyle/>
                  <a:p>
                    <a:pPr>
                      <a:defRPr sz="700" baseline="0"/>
                    </a:pPr>
                    <a:fld id="{33EA51A6-A14A-49B5-82CF-B5ED1C3D3CA3}" type="SERIESNAME">
                      <a:rPr lang="en-US" altLang="ko-KR">
                        <a:solidFill>
                          <a:srgbClr val="0070C0"/>
                        </a:solidFill>
                      </a:rPr>
                      <a:pPr>
                        <a:defRPr sz="700" baseline="0"/>
                      </a:pPr>
                      <a:t>[계열 이름]</a:t>
                    </a:fld>
                    <a:endParaRPr lang="ko-KR" altLang="en-US"/>
                  </a:p>
                </c:rich>
              </c:tx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9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'630'!$AN$185:$AN$190</c:f>
              <c:numCache>
                <c:formatCode>General</c:formatCode>
                <c:ptCount val="6"/>
                <c:pt idx="0">
                  <c:v>111.00036909079618</c:v>
                </c:pt>
                <c:pt idx="1">
                  <c:v>158.12103872374976</c:v>
                </c:pt>
                <c:pt idx="2">
                  <c:v>189.47416155445069</c:v>
                </c:pt>
                <c:pt idx="3">
                  <c:v>219.45642514979349</c:v>
                </c:pt>
                <c:pt idx="4">
                  <c:v>243.77672119285498</c:v>
                </c:pt>
                <c:pt idx="5">
                  <c:v>261.33082793817186</c:v>
                </c:pt>
              </c:numCache>
            </c:numRef>
          </c:xVal>
          <c:yVal>
            <c:numRef>
              <c:f>'630'!$AM$185:$AM$190</c:f>
              <c:numCache>
                <c:formatCode>General</c:formatCode>
                <c:ptCount val="6"/>
                <c:pt idx="0">
                  <c:v>131.21046021529889</c:v>
                </c:pt>
                <c:pt idx="1">
                  <c:v>111.69937178611048</c:v>
                </c:pt>
                <c:pt idx="2">
                  <c:v>98.184639807977831</c:v>
                </c:pt>
                <c:pt idx="3">
                  <c:v>84.012241147008211</c:v>
                </c:pt>
                <c:pt idx="4">
                  <c:v>72.042646750165531</c:v>
                </c:pt>
                <c:pt idx="5">
                  <c:v>63.42002632597454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DA-7E75-4780-98CA-C43094E7F669}"/>
            </c:ext>
          </c:extLst>
        </c:ser>
        <c:ser>
          <c:idx val="28"/>
          <c:order val="26"/>
          <c:tx>
            <c:strRef>
              <c:f>'630'!$AE$156</c:f>
              <c:strCache>
                <c:ptCount val="1"/>
                <c:pt idx="0">
                  <c:v>68%</c:v>
                </c:pt>
              </c:strCache>
            </c:strRef>
          </c:tx>
          <c:spPr>
            <a:ln w="3175">
              <a:solidFill>
                <a:srgbClr val="CC99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F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0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1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2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4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aseline="0"/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'630'!$AH$157:$AH$167</c:f>
              <c:numCache>
                <c:formatCode>General</c:formatCode>
                <c:ptCount val="11"/>
                <c:pt idx="0">
                  <c:v>139.11318059555506</c:v>
                </c:pt>
                <c:pt idx="1">
                  <c:v>152.66724724836206</c:v>
                </c:pt>
                <c:pt idx="2">
                  <c:v>166.22513376776109</c:v>
                </c:pt>
                <c:pt idx="3">
                  <c:v>179.78717913654947</c:v>
                </c:pt>
                <c:pt idx="4">
                  <c:v>193.35372237857121</c:v>
                </c:pt>
                <c:pt idx="5">
                  <c:v>206.92510256206151</c:v>
                </c:pt>
                <c:pt idx="6">
                  <c:v>220.50165880299096</c:v>
                </c:pt>
                <c:pt idx="7">
                  <c:v>234.08373026840923</c:v>
                </c:pt>
                <c:pt idx="8">
                  <c:v>247.67165617979003</c:v>
                </c:pt>
                <c:pt idx="9">
                  <c:v>261.26577581637503</c:v>
                </c:pt>
                <c:pt idx="10">
                  <c:v>274.86642851851747</c:v>
                </c:pt>
              </c:numCache>
            </c:numRef>
          </c:xVal>
          <c:yVal>
            <c:numRef>
              <c:f>'630'!$AG$157:$AG$167</c:f>
              <c:numCache>
                <c:formatCode>General</c:formatCode>
                <c:ptCount val="11"/>
                <c:pt idx="0">
                  <c:v>12.88200327196536</c:v>
                </c:pt>
                <c:pt idx="1">
                  <c:v>15.513536695063511</c:v>
                </c:pt>
                <c:pt idx="2">
                  <c:v>18.390015488594187</c:v>
                </c:pt>
                <c:pt idx="3">
                  <c:v>21.511624950844563</c:v>
                </c:pt>
                <c:pt idx="4">
                  <c:v>24.878566130235608</c:v>
                </c:pt>
                <c:pt idx="5">
                  <c:v>28.491055828298066</c:v>
                </c:pt>
                <c:pt idx="6">
                  <c:v>32.349326602881447</c:v>
                </c:pt>
                <c:pt idx="7">
                  <c:v>36.45362677159585</c:v>
                </c:pt>
                <c:pt idx="8">
                  <c:v>40.804220415486995</c:v>
                </c:pt>
                <c:pt idx="9">
                  <c:v>45.401387382944051</c:v>
                </c:pt>
                <c:pt idx="10">
                  <c:v>50.245423293840332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E5-7E75-4780-98CA-C43094E7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6096"/>
        <c:axId val="-437065552"/>
      </c:scatterChart>
      <c:scatterChart>
        <c:scatterStyle val="smoothMarker"/>
        <c:varyColors val="0"/>
        <c:ser>
          <c:idx val="3"/>
          <c:order val="2"/>
          <c:tx>
            <c:strRef>
              <c:f>'630'!$AE$64</c:f>
              <c:strCache>
                <c:ptCount val="1"/>
                <c:pt idx="0">
                  <c:v> [ ζt ]
38% </c:v>
                </c:pt>
              </c:strCache>
            </c:strRef>
          </c:tx>
          <c:spPr>
            <a:ln w="3175">
              <a:solidFill>
                <a:srgbClr val="CC99FF"/>
              </a:solidFill>
              <a:prstDash val="lgDashDot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6-7E75-4780-98CA-C43094E7F6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7-7E75-4780-98CA-C43094E7F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8-7E75-4780-98CA-C43094E7F6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9-7E75-4780-98CA-C43094E7F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A-7E75-4780-98CA-C43094E7F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B-7E75-4780-98CA-C43094E7F6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C-7E75-4780-98CA-C43094E7F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D-7E75-4780-98CA-C43094E7F6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E-7E75-4780-98CA-C43094E7F6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F-7E75-4780-98CA-C43094E7F66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E032AEC-395A-4F4F-81EC-3C86AB67D8E2}" type="SERIESNAME">
                      <a:rPr lang="el-GR" altLang="ko-KR" sz="700" baseline="0"/>
                      <a:pPr/>
                      <a:t>[계열 이름]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F0-7E75-4780-98CA-C43094E7F66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'630'!$AH$66:$AH$76</c:f>
              <c:numCache>
                <c:formatCode>General</c:formatCode>
                <c:ptCount val="11"/>
                <c:pt idx="0">
                  <c:v>29.891349303757956</c:v>
                </c:pt>
                <c:pt idx="1">
                  <c:v>32.802649203394395</c:v>
                </c:pt>
                <c:pt idx="2">
                  <c:v>35.714470713635293</c:v>
                </c:pt>
                <c:pt idx="3">
                  <c:v>38.626859859075289</c:v>
                </c:pt>
                <c:pt idx="4">
                  <c:v>41.539862602595989</c:v>
                </c:pt>
                <c:pt idx="5">
                  <c:v>44.453524840337984</c:v>
                </c:pt>
                <c:pt idx="6">
                  <c:v>47.367892396672893</c:v>
                </c:pt>
                <c:pt idx="7">
                  <c:v>50.283011019175397</c:v>
                </c:pt>
                <c:pt idx="8">
                  <c:v>53.198926373595278</c:v>
                </c:pt>
                <c:pt idx="9">
                  <c:v>56.115684038829507</c:v>
                </c:pt>
                <c:pt idx="10">
                  <c:v>59.033329501894166</c:v>
                </c:pt>
              </c:numCache>
            </c:numRef>
          </c:xVal>
          <c:yVal>
            <c:numRef>
              <c:f>'630'!$AG$66:$AG$76</c:f>
              <c:numCache>
                <c:formatCode>General</c:formatCode>
                <c:ptCount val="11"/>
                <c:pt idx="0">
                  <c:v>29.173960436078946</c:v>
                </c:pt>
                <c:pt idx="1">
                  <c:v>35.131565848736479</c:v>
                </c:pt>
                <c:pt idx="2">
                  <c:v>41.642916640222779</c:v>
                </c:pt>
                <c:pt idx="3">
                  <c:v>48.708220715642007</c:v>
                </c:pt>
                <c:pt idx="4">
                  <c:v>56.32770348746724</c:v>
                </c:pt>
                <c:pt idx="5">
                  <c:v>64.501607838717177</c:v>
                </c:pt>
                <c:pt idx="6">
                  <c:v>73.230194083250211</c:v>
                </c:pt>
                <c:pt idx="7">
                  <c:v>82.513739923175507</c:v>
                </c:pt>
                <c:pt idx="8">
                  <c:v>92.35254040338188</c:v>
                </c:pt>
                <c:pt idx="9">
                  <c:v>102.74690786318362</c:v>
                </c:pt>
                <c:pt idx="10">
                  <c:v>113.69717188508358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1-7E75-4780-98CA-C43094E7F669}"/>
            </c:ext>
          </c:extLst>
        </c:ser>
        <c:ser>
          <c:idx val="19"/>
          <c:order val="27"/>
          <c:tx>
            <c:strRef>
              <c:f>'630'!$AU$6</c:f>
              <c:strCache>
                <c:ptCount val="1"/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'630'!$AU$16:$AU$17</c:f>
              <c:numCache>
                <c:formatCode>General</c:formatCode>
                <c:ptCount val="2"/>
                <c:pt idx="0">
                  <c:v>150</c:v>
                </c:pt>
                <c:pt idx="1">
                  <c:v>150</c:v>
                </c:pt>
              </c:numCache>
            </c:numRef>
          </c:xVal>
          <c:yVal>
            <c:numRef>
              <c:f>'630'!$AV$16:$AV$17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2-7E75-4780-98CA-C43094E7F669}"/>
            </c:ext>
          </c:extLst>
        </c:ser>
        <c:ser>
          <c:idx val="22"/>
          <c:order val="28"/>
          <c:tx>
            <c:strRef>
              <c:f>'630'!$AU$14</c:f>
              <c:strCache>
                <c:ptCount val="1"/>
                <c:pt idx="0">
                  <c:v>풍량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 w="19050">
                <a:solidFill>
                  <a:srgbClr val="FF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F4-7E75-4780-98CA-C43094E7F669}"/>
              </c:ext>
            </c:extLst>
          </c:dPt>
          <c:xVal>
            <c:numRef>
              <c:f>'630'!$AV$20:$AV$21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xVal>
          <c:yVal>
            <c:numRef>
              <c:f>'630'!$AU$20:$AU$21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F5-7E75-4780-98CA-C43094E7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63920"/>
        <c:axId val="-437064464"/>
      </c:scatterChart>
      <c:valAx>
        <c:axId val="-437066096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 pitchFamily="34" charset="0"/>
                <a:ea typeface="양재다운명조M"/>
                <a:cs typeface="Arial" pitchFamily="34" charset="0"/>
              </a:defRPr>
            </a:pPr>
            <a:endParaRPr lang="ko-KR"/>
          </a:p>
        </c:txPr>
        <c:crossAx val="-437065552"/>
        <c:crosses val="autoZero"/>
        <c:crossBetween val="midCat"/>
      </c:valAx>
      <c:valAx>
        <c:axId val="-43706555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 w="1270"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700" baseline="0">
                <a:latin typeface="Arial" pitchFamily="34" charset="0"/>
                <a:ea typeface="양재다운명조M" pitchFamily="18" charset="-127"/>
                <a:cs typeface="Arial" pitchFamily="34" charset="0"/>
              </a:defRPr>
            </a:pPr>
            <a:endParaRPr lang="ko-KR"/>
          </a:p>
        </c:txPr>
        <c:crossAx val="-437066096"/>
        <c:crosses val="autoZero"/>
        <c:crossBetween val="midCat"/>
        <c:majorUnit val="25"/>
      </c:valAx>
      <c:valAx>
        <c:axId val="-4370644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437063920"/>
        <c:crosses val="max"/>
        <c:crossBetween val="midCat"/>
      </c:valAx>
      <c:valAx>
        <c:axId val="-4370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37064464"/>
        <c:crosses val="autoZero"/>
        <c:crossBetween val="midCat"/>
      </c:valAx>
      <c:spPr>
        <a:noFill/>
        <a:ln w="63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 w="6350"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30175414632726E-2"/>
          <c:y val="6.5472792167189028E-2"/>
          <c:w val="0.83999359737315582"/>
          <c:h val="0.18882558324691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'630'!$B$36</c:f>
              <c:strCache>
                <c:ptCount val="1"/>
                <c:pt idx="0">
                  <c:v>0</c:v>
                </c:pt>
              </c:strCache>
            </c:strRef>
          </c:tx>
          <c:xVal>
            <c:numRef>
              <c:f>'630'!$C$36:$L$36</c:f>
              <c:numCache>
                <c:formatCode>General</c:formatCode>
                <c:ptCount val="10"/>
                <c:pt idx="0">
                  <c:v>354.19997701136498</c:v>
                </c:pt>
                <c:pt idx="1">
                  <c:v>708.39995402272996</c:v>
                </c:pt>
                <c:pt idx="2">
                  <c:v>1062.5999310340949</c:v>
                </c:pt>
                <c:pt idx="3">
                  <c:v>1416.7999080454599</c:v>
                </c:pt>
                <c:pt idx="4">
                  <c:v>1770.999885056825</c:v>
                </c:pt>
                <c:pt idx="5">
                  <c:v>2125.1998620681898</c:v>
                </c:pt>
                <c:pt idx="6">
                  <c:v>2479.3998390795546</c:v>
                </c:pt>
                <c:pt idx="7">
                  <c:v>2833.5998160909194</c:v>
                </c:pt>
                <c:pt idx="8">
                  <c:v>3187.7997931022842</c:v>
                </c:pt>
                <c:pt idx="9">
                  <c:v>3541.9997701136499</c:v>
                </c:pt>
              </c:numCache>
            </c:numRef>
          </c:xVal>
          <c:yVal>
            <c:numRef>
              <c:f>'630'!$C$35:$L$35</c:f>
              <c:numCache>
                <c:formatCode>General</c:formatCode>
                <c:ptCount val="1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A9-4C8E-AF10-AD54F68D9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7070992"/>
        <c:axId val="-437061744"/>
      </c:scatterChart>
      <c:valAx>
        <c:axId val="-437070992"/>
        <c:scaling>
          <c:orientation val="minMax"/>
          <c:max val="27000"/>
          <c:min val="0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none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+mj-lt"/>
                <a:ea typeface="+mn-ea"/>
                <a:cs typeface="Arial"/>
              </a:defRPr>
            </a:pPr>
            <a:endParaRPr lang="ko-KR"/>
          </a:p>
        </c:txPr>
        <c:crossAx val="-437061744"/>
        <c:crosses val="autoZero"/>
        <c:crossBetween val="midCat"/>
        <c:majorUnit val="3000"/>
        <c:minorUnit val="1500"/>
      </c:valAx>
      <c:valAx>
        <c:axId val="-437061744"/>
        <c:scaling>
          <c:orientation val="minMax"/>
          <c:max val="0"/>
        </c:scaling>
        <c:delete val="1"/>
        <c:axPos val="r"/>
        <c:numFmt formatCode="General" sourceLinked="1"/>
        <c:majorTickMark val="out"/>
        <c:minorTickMark val="none"/>
        <c:tickLblPos val="none"/>
        <c:crossAx val="-437070992"/>
        <c:crosses val="max"/>
        <c:crossBetween val="midCat"/>
        <c:majorUnit val="0.2"/>
        <c:minorUnit val="4.0000000000000022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ABEEF9D2-65E1-4F8C-BABE-1CD156D08871}" type="datetimeFigureOut">
              <a:rPr lang="ko-KR" altLang="en-US" smtClean="0"/>
              <a:t>2024-09-20(Fri)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C30DEE8-6960-4A54-8E0C-8D3F478E5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E577B851-EF07-41E5-B874-CF65BD7875CA}" type="datetimeFigureOut">
              <a:rPr lang="ko-KR" altLang="en-US" smtClean="0"/>
              <a:t>2024-09-20(Fri)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50900"/>
            <a:ext cx="15859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5" y="3271106"/>
            <a:ext cx="7942238" cy="267645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8E88501-14CD-4067-AFE0-0B92E494A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86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87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89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9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89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38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89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38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89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75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88501-14CD-4067-AFE0-0B92E494A73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51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27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89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8329A-6EAF-4DD4-8E7E-1490E4A04F64}"/>
              </a:ext>
            </a:extLst>
          </p:cNvPr>
          <p:cNvSpPr txBox="1"/>
          <p:nvPr userDrawn="1"/>
        </p:nvSpPr>
        <p:spPr>
          <a:xfrm>
            <a:off x="5036368" y="240822"/>
            <a:ext cx="1413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AIR FOIL FAN(EC)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334F2-9093-4350-BE80-8A03C995F24E}"/>
              </a:ext>
            </a:extLst>
          </p:cNvPr>
          <p:cNvSpPr txBox="1"/>
          <p:nvPr userDrawn="1"/>
        </p:nvSpPr>
        <p:spPr>
          <a:xfrm>
            <a:off x="5036368" y="521868"/>
            <a:ext cx="13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September 2024</a:t>
            </a:r>
            <a:endParaRPr lang="ko-KR" altLang="en-US" sz="14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A4C9B62-038B-4889-9039-2E13F97BDF1F}"/>
              </a:ext>
            </a:extLst>
          </p:cNvPr>
          <p:cNvCxnSpPr>
            <a:cxnSpLocks/>
          </p:cNvCxnSpPr>
          <p:nvPr userDrawn="1"/>
        </p:nvCxnSpPr>
        <p:spPr>
          <a:xfrm flipV="1">
            <a:off x="546102" y="521868"/>
            <a:ext cx="6025386" cy="8992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F09A203-548C-4BED-A3F4-73285FB0A3E8}"/>
              </a:ext>
            </a:extLst>
          </p:cNvPr>
          <p:cNvCxnSpPr>
            <a:cxnSpLocks/>
          </p:cNvCxnSpPr>
          <p:nvPr userDrawn="1"/>
        </p:nvCxnSpPr>
        <p:spPr>
          <a:xfrm>
            <a:off x="4972050" y="530860"/>
            <a:ext cx="159943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358FB932-BF52-45DA-888F-8B2DECAFD8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987" y="258342"/>
            <a:ext cx="756166" cy="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1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46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F009063-119C-4B53-991F-1CA8AE44F613}"/>
              </a:ext>
            </a:extLst>
          </p:cNvPr>
          <p:cNvCxnSpPr/>
          <p:nvPr userDrawn="1"/>
        </p:nvCxnSpPr>
        <p:spPr>
          <a:xfrm>
            <a:off x="0" y="9477600"/>
            <a:ext cx="6858000" cy="0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5143" y="9445093"/>
            <a:ext cx="613667" cy="52740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CFDEB7D0-3808-4E9C-9F0F-63D59E3E85E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357D3-52EA-4A69-A3B6-558DA15334DF}"/>
              </a:ext>
            </a:extLst>
          </p:cNvPr>
          <p:cNvSpPr txBox="1"/>
          <p:nvPr userDrawn="1"/>
        </p:nvSpPr>
        <p:spPr>
          <a:xfrm>
            <a:off x="5036368" y="240822"/>
            <a:ext cx="1121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AIR FOIL FAN</a:t>
            </a:r>
            <a:endParaRPr lang="ko-KR" altLang="en-US" sz="14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28CC01EB-6CD6-4488-9382-2FA18DE0AD80}"/>
              </a:ext>
            </a:extLst>
          </p:cNvPr>
          <p:cNvCxnSpPr>
            <a:cxnSpLocks/>
          </p:cNvCxnSpPr>
          <p:nvPr userDrawn="1"/>
        </p:nvCxnSpPr>
        <p:spPr>
          <a:xfrm flipV="1">
            <a:off x="546102" y="521868"/>
            <a:ext cx="6025386" cy="8992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77DDC8BC-BB02-4617-8031-D553E78E1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2" y="235841"/>
            <a:ext cx="1604842" cy="252000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CB619B5-990C-4ECD-A3C4-28D11DEDEEE9}"/>
              </a:ext>
            </a:extLst>
          </p:cNvPr>
          <p:cNvCxnSpPr>
            <a:cxnSpLocks/>
          </p:cNvCxnSpPr>
          <p:nvPr userDrawn="1"/>
        </p:nvCxnSpPr>
        <p:spPr>
          <a:xfrm>
            <a:off x="4972050" y="530860"/>
            <a:ext cx="159943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DDD1F240-8A6C-44D8-8A42-12E3A467A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7217" y="9541226"/>
            <a:ext cx="756166" cy="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F009063-119C-4B53-991F-1CA8AE44F613}"/>
              </a:ext>
            </a:extLst>
          </p:cNvPr>
          <p:cNvCxnSpPr/>
          <p:nvPr userDrawn="1"/>
        </p:nvCxnSpPr>
        <p:spPr>
          <a:xfrm>
            <a:off x="0" y="9477600"/>
            <a:ext cx="6858000" cy="0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057B384-B3C1-4B1E-A546-3EFC18BB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5143" y="9445093"/>
            <a:ext cx="613667" cy="52740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CFDEB7D0-3808-4E9C-9F0F-63D59E3E85E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429DE-13E0-4C13-8730-3CA62C516FC8}"/>
              </a:ext>
            </a:extLst>
          </p:cNvPr>
          <p:cNvSpPr txBox="1"/>
          <p:nvPr userDrawn="1"/>
        </p:nvSpPr>
        <p:spPr>
          <a:xfrm>
            <a:off x="5036368" y="240822"/>
            <a:ext cx="1121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AIR FOIL FAN</a:t>
            </a:r>
            <a:endParaRPr lang="ko-KR" altLang="en-US" sz="14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9825933-8AC2-4251-9F91-E5E853E0277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6102" y="521868"/>
            <a:ext cx="6025386" cy="8992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1D2209F8-D8B3-4B1B-85D7-3B8C29F64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2" y="235841"/>
            <a:ext cx="1604842" cy="252000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2F50185-C223-433D-B9CF-F9C3DB83CAB5}"/>
              </a:ext>
            </a:extLst>
          </p:cNvPr>
          <p:cNvCxnSpPr>
            <a:cxnSpLocks/>
          </p:cNvCxnSpPr>
          <p:nvPr userDrawn="1"/>
        </p:nvCxnSpPr>
        <p:spPr>
          <a:xfrm>
            <a:off x="4972050" y="530860"/>
            <a:ext cx="159943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46F9170D-BAB0-469F-8B25-1C440E63F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27217" y="9541226"/>
            <a:ext cx="756166" cy="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4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92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6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5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B7D0-3808-4E9C-9F0F-63D59E3E8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6B017-127F-428F-9656-E08237E8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2" y="2247900"/>
            <a:ext cx="5523443" cy="6121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altLang="ko-KR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AIR FOIL FAN</a:t>
            </a:r>
            <a:endParaRPr lang="ko-KR" alt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A916442-7B2B-4DD0-BBB4-DA5DE951E314}"/>
              </a:ext>
            </a:extLst>
          </p:cNvPr>
          <p:cNvSpPr txBox="1">
            <a:spLocks/>
          </p:cNvSpPr>
          <p:nvPr/>
        </p:nvSpPr>
        <p:spPr>
          <a:xfrm>
            <a:off x="650792" y="2766060"/>
            <a:ext cx="5523443" cy="612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ADFB – EC (TWIN)</a:t>
            </a:r>
            <a:endParaRPr lang="ko-KR" altLang="en-US" sz="2400" i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542BD-F570-41FE-AF56-3D93B0A4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5394" r="8267"/>
          <a:stretch/>
        </p:blipFill>
        <p:spPr>
          <a:xfrm>
            <a:off x="1500278" y="3858260"/>
            <a:ext cx="3857443" cy="32791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E72A49-CD03-4004-8C2C-38C402B1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65" y="8310955"/>
            <a:ext cx="2994025" cy="4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9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43443" y="637477"/>
            <a:ext cx="315225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43443" y="637477"/>
            <a:ext cx="2958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+mj-ea"/>
              </a:rPr>
              <a:t>AIR FOIL FAN(EC) LAYOUT </a:t>
            </a:r>
            <a:r>
              <a:rPr lang="en-US" altLang="ko-KR" sz="1400" b="1" dirty="0">
                <a:latin typeface="+mj-ea"/>
              </a:rPr>
              <a:t>DATA</a:t>
            </a:r>
            <a:endParaRPr lang="ko-KR" altLang="en-US" sz="1400" b="1" dirty="0">
              <a:latin typeface="+mj-ea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700" y="9445092"/>
            <a:ext cx="613667" cy="527403"/>
          </a:xfrm>
        </p:spPr>
        <p:txBody>
          <a:bodyPr/>
          <a:lstStyle/>
          <a:p>
            <a:pPr algn="l"/>
            <a:r>
              <a:rPr lang="en-US" altLang="ko-KR"/>
              <a:t>11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18043" y="1115593"/>
            <a:ext cx="56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</a:rPr>
              <a:t>■ OUTLINE DIMEMSION – ASFB – EC (SINGLE) </a:t>
            </a: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9006FF7-C3B4-4B4E-B4BB-1BA7ED4C04E6}"/>
              </a:ext>
            </a:extLst>
          </p:cNvPr>
          <p:cNvGraphicFramePr>
            <a:graphicFrameLocks noGrp="1"/>
          </p:cNvGraphicFramePr>
          <p:nvPr/>
        </p:nvGraphicFramePr>
        <p:xfrm>
          <a:off x="432608" y="5470182"/>
          <a:ext cx="5915025" cy="3616213"/>
        </p:xfrm>
        <a:graphic>
          <a:graphicData uri="http://schemas.openxmlformats.org/drawingml/2006/table">
            <a:tbl>
              <a:tblPr/>
              <a:tblGrid>
                <a:gridCol w="925651">
                  <a:extLst>
                    <a:ext uri="{9D8B030D-6E8A-4147-A177-3AD203B41FA5}">
                      <a16:colId xmlns:a16="http://schemas.microsoft.com/office/drawing/2014/main" val="2742167784"/>
                    </a:ext>
                  </a:extLst>
                </a:gridCol>
                <a:gridCol w="308550">
                  <a:extLst>
                    <a:ext uri="{9D8B030D-6E8A-4147-A177-3AD203B41FA5}">
                      <a16:colId xmlns:a16="http://schemas.microsoft.com/office/drawing/2014/main" val="1414466118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407167509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910723846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973279959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985026616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2846883188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4227864787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60876653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459558505"/>
                    </a:ext>
                  </a:extLst>
                </a:gridCol>
              </a:tblGrid>
              <a:tr h="1837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ㅡ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 Model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400S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450S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500S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560S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630S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710S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ASF 800S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900S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4274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Inlet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712123"/>
                  </a:ext>
                </a:extLst>
              </a:tr>
              <a:tr h="18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Outlet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05853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66588"/>
                  </a:ext>
                </a:extLst>
              </a:tr>
              <a:tr h="18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Width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48261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986116"/>
                  </a:ext>
                </a:extLst>
              </a:tr>
              <a:tr h="18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Center Height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6113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77088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Outlet Length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31349"/>
                  </a:ext>
                </a:extLst>
              </a:tr>
              <a:tr h="1837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Side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Length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1439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192364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52468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66749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1523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018431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760482"/>
                  </a:ext>
                </a:extLst>
              </a:tr>
              <a:tr h="18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 Base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1024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02371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452796"/>
                  </a:ext>
                </a:extLst>
              </a:tr>
              <a:tr h="183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Height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43055"/>
                  </a:ext>
                </a:extLst>
              </a:tr>
              <a:tr h="183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1412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1591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1781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07477"/>
                  </a:ext>
                </a:extLst>
              </a:tr>
              <a:tr h="150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RPM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577228"/>
                  </a:ext>
                </a:extLst>
              </a:tr>
              <a:tr h="1577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Power [Kw]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74594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E3A26DB2-0103-4299-AF1B-1CB99D87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88" y="1484925"/>
            <a:ext cx="3581792" cy="3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6B017-127F-428F-9656-E08237E8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2" y="2247900"/>
            <a:ext cx="5523443" cy="6121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altLang="ko-KR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SMOKE </a:t>
            </a:r>
            <a:br>
              <a:rPr lang="en-US" altLang="ko-KR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ko-KR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EXHAUST FAN</a:t>
            </a:r>
            <a:endParaRPr lang="ko-KR" alt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A916442-7B2B-4DD0-BBB4-DA5DE951E314}"/>
              </a:ext>
            </a:extLst>
          </p:cNvPr>
          <p:cNvSpPr txBox="1">
            <a:spLocks/>
          </p:cNvSpPr>
          <p:nvPr/>
        </p:nvSpPr>
        <p:spPr>
          <a:xfrm>
            <a:off x="667278" y="3175788"/>
            <a:ext cx="5523443" cy="612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AXF – SE - F300 &amp; F400</a:t>
            </a:r>
            <a:endParaRPr kumimoji="0" lang="ko-KR" altLang="en-US" sz="24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392943-331C-494F-B2D9-76C386F1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09" y="4103676"/>
            <a:ext cx="2567382" cy="30468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8E35EE-48E8-477C-9ED7-CD509BDC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58" y="8313103"/>
            <a:ext cx="2994025" cy="4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4AB25050-2E19-499F-8CC8-8C666E1F57F9}"/>
              </a:ext>
            </a:extLst>
          </p:cNvPr>
          <p:cNvSpPr/>
          <p:nvPr/>
        </p:nvSpPr>
        <p:spPr>
          <a:xfrm>
            <a:off x="674676" y="6355328"/>
            <a:ext cx="2633143" cy="3114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rgbClr val="002060"/>
                </a:solidFill>
                <a:latin typeface="+mn-ea"/>
              </a:rPr>
              <a:t>모터</a:t>
            </a:r>
            <a:r>
              <a:rPr lang="en-US" altLang="ko-KR" sz="1600" dirty="0">
                <a:solidFill>
                  <a:srgbClr val="002060"/>
                </a:solidFill>
                <a:latin typeface="+mn-ea"/>
              </a:rPr>
              <a:t>(Motor)</a:t>
            </a:r>
            <a:endParaRPr lang="ko-KR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27F8C2D-E4A6-45B6-8BC5-698445EA78FE}"/>
              </a:ext>
            </a:extLst>
          </p:cNvPr>
          <p:cNvSpPr/>
          <p:nvPr/>
        </p:nvSpPr>
        <p:spPr>
          <a:xfrm>
            <a:off x="663789" y="3684104"/>
            <a:ext cx="2765212" cy="3171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srgbClr val="002060"/>
                </a:solidFill>
                <a:latin typeface="+mn-ea"/>
              </a:rPr>
              <a:t>휀</a:t>
            </a:r>
            <a:r>
              <a:rPr lang="ko-KR" altLang="en-US" sz="1600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2060"/>
                </a:solidFill>
                <a:latin typeface="+mn-ea"/>
              </a:rPr>
              <a:t>(Fan)</a:t>
            </a:r>
            <a:endParaRPr lang="ko-KR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663789" y="898306"/>
            <a:ext cx="2765212" cy="3492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600" dirty="0">
                <a:solidFill>
                  <a:srgbClr val="002060"/>
                </a:solidFill>
                <a:latin typeface="+mn-ea"/>
              </a:rPr>
              <a:t>소개 </a:t>
            </a:r>
            <a:r>
              <a:rPr lang="en-US" altLang="ko-KR" sz="1600" dirty="0">
                <a:solidFill>
                  <a:srgbClr val="002060"/>
                </a:solidFill>
                <a:latin typeface="+mn-ea"/>
              </a:rPr>
              <a:t>(Introduction)</a:t>
            </a:r>
            <a:endParaRPr lang="ko-KR" altLang="en-US" sz="1600" u="sng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FEE22-1429-4F54-9713-4EFCD8D317FB}"/>
              </a:ext>
            </a:extLst>
          </p:cNvPr>
          <p:cNvSpPr txBox="1"/>
          <p:nvPr/>
        </p:nvSpPr>
        <p:spPr>
          <a:xfrm>
            <a:off x="555572" y="6846187"/>
            <a:ext cx="5990696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>
                <a:latin typeface="+mn-ea"/>
              </a:rPr>
              <a:t>비상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고온 화재적용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사용을 위한  </a:t>
            </a:r>
            <a:r>
              <a:rPr lang="en-US" altLang="ko-KR" sz="1200" dirty="0">
                <a:latin typeface="+mn-ea"/>
              </a:rPr>
              <a:t>H class </a:t>
            </a:r>
            <a:r>
              <a:rPr lang="ko-KR" altLang="en-US" sz="1200" dirty="0">
                <a:latin typeface="+mn-ea"/>
              </a:rPr>
              <a:t>적용</a:t>
            </a:r>
            <a:r>
              <a:rPr lang="en-US" altLang="ko-KR" sz="1200" dirty="0">
                <a:latin typeface="+mn-ea"/>
              </a:rPr>
              <a:t> – </a:t>
            </a:r>
            <a:r>
              <a:rPr lang="ko-KR" altLang="en-US" sz="1200" dirty="0">
                <a:latin typeface="+mn-ea"/>
              </a:rPr>
              <a:t>내열 성능 보증제품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>
                <a:latin typeface="+mn-ea"/>
              </a:rPr>
              <a:t>공인기관 </a:t>
            </a:r>
            <a:r>
              <a:rPr lang="en-US" altLang="ko-KR" sz="1200" dirty="0">
                <a:latin typeface="+mn-ea"/>
              </a:rPr>
              <a:t>(KTC)</a:t>
            </a:r>
            <a:r>
              <a:rPr lang="ko-KR" altLang="en-US" sz="1200" dirty="0">
                <a:latin typeface="+mn-ea"/>
              </a:rPr>
              <a:t>에서 </a:t>
            </a:r>
            <a:r>
              <a:rPr lang="en-US" altLang="ko-KR" sz="1200" dirty="0">
                <a:latin typeface="+mn-ea"/>
              </a:rPr>
              <a:t>300</a:t>
            </a:r>
            <a:r>
              <a:rPr lang="ko-KR" altLang="en-US" sz="1200" dirty="0">
                <a:latin typeface="+mn-ea"/>
              </a:rPr>
              <a:t> ℃</a:t>
            </a:r>
            <a:r>
              <a:rPr lang="en-US" altLang="ko-KR" sz="1200" dirty="0">
                <a:latin typeface="+mn-ea"/>
              </a:rPr>
              <a:t> / 2h </a:t>
            </a:r>
            <a:r>
              <a:rPr lang="ko-KR" altLang="en-US" sz="1200" dirty="0">
                <a:latin typeface="+mn-ea"/>
              </a:rPr>
              <a:t>동작 시험 테스트 완료 후 공인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성적서 검증 완료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60C954-5CCE-4A76-A2D6-F6A97E4FD29B}"/>
              </a:ext>
            </a:extLst>
          </p:cNvPr>
          <p:cNvSpPr txBox="1"/>
          <p:nvPr/>
        </p:nvSpPr>
        <p:spPr>
          <a:xfrm>
            <a:off x="575008" y="7615844"/>
            <a:ext cx="5871957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-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H-class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motor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applied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for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emergency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(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high-temperature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fire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)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use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200" dirty="0">
                <a:latin typeface="+mn-ea"/>
              </a:rPr>
              <a:t>  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guaranteed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heat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resistance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-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Certified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product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with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official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test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report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after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passing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300°C 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  /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2h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operation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test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by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accredited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organization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(KTC).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306C9-577A-4BF8-9F34-2929EED26650}"/>
              </a:ext>
            </a:extLst>
          </p:cNvPr>
          <p:cNvSpPr txBox="1"/>
          <p:nvPr/>
        </p:nvSpPr>
        <p:spPr>
          <a:xfrm>
            <a:off x="555572" y="1342025"/>
            <a:ext cx="6130298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>
                <a:latin typeface="+mn-ea"/>
              </a:rPr>
              <a:t>소방 배기 전용 제품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400</a:t>
            </a:r>
            <a:r>
              <a:rPr lang="ko-KR" altLang="en-US" sz="1200" dirty="0">
                <a:latin typeface="+mn-ea"/>
              </a:rPr>
              <a:t> ℃</a:t>
            </a:r>
            <a:r>
              <a:rPr lang="en-US" altLang="ko-KR" sz="1200" dirty="0">
                <a:latin typeface="+mn-ea"/>
              </a:rPr>
              <a:t>/2hr </a:t>
            </a:r>
            <a:r>
              <a:rPr lang="ko-KR" altLang="en-US" sz="1200" dirty="0">
                <a:latin typeface="+mn-ea"/>
              </a:rPr>
              <a:t>및 </a:t>
            </a:r>
            <a:r>
              <a:rPr lang="en-US" altLang="ko-KR" sz="1200" dirty="0">
                <a:latin typeface="+mn-ea"/>
              </a:rPr>
              <a:t>300</a:t>
            </a:r>
            <a:r>
              <a:rPr lang="ko-KR" altLang="en-US" sz="1200" dirty="0">
                <a:latin typeface="+mn-ea"/>
              </a:rPr>
              <a:t> ℃</a:t>
            </a:r>
            <a:r>
              <a:rPr lang="en-US" altLang="ko-KR" sz="1200" dirty="0">
                <a:latin typeface="+mn-ea"/>
              </a:rPr>
              <a:t>/2hr</a:t>
            </a:r>
            <a:r>
              <a:rPr lang="ko-KR" altLang="en-US" sz="1200" dirty="0">
                <a:latin typeface="+mn-ea"/>
              </a:rPr>
              <a:t>을 적용한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배연용 </a:t>
            </a:r>
            <a:r>
              <a:rPr lang="ko-KR" altLang="en-US" sz="1200" dirty="0" err="1">
                <a:latin typeface="+mn-ea"/>
              </a:rPr>
              <a:t>휀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–  F400 / F300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>
                <a:latin typeface="+mn-ea"/>
              </a:rPr>
              <a:t>화재 위험 구역에서 </a:t>
            </a:r>
            <a:r>
              <a:rPr lang="en-US" altLang="ko-KR" sz="1200" dirty="0">
                <a:latin typeface="+mn-ea"/>
              </a:rPr>
              <a:t>300</a:t>
            </a:r>
            <a:r>
              <a:rPr lang="ko-KR" altLang="en-US" sz="1200" dirty="0">
                <a:latin typeface="+mn-ea"/>
              </a:rPr>
              <a:t> ℃</a:t>
            </a:r>
            <a:r>
              <a:rPr lang="en-US" altLang="ko-KR" sz="1200" dirty="0">
                <a:latin typeface="+mn-ea"/>
              </a:rPr>
              <a:t>/2hr </a:t>
            </a:r>
            <a:r>
              <a:rPr lang="ko-KR" altLang="en-US" sz="1200" dirty="0">
                <a:latin typeface="+mn-ea"/>
              </a:rPr>
              <a:t>성능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검증 제품</a:t>
            </a:r>
            <a:r>
              <a:rPr lang="en-US" altLang="ko-KR" sz="1200" dirty="0">
                <a:latin typeface="+mn-ea"/>
              </a:rPr>
              <a:t>(KTC-KOREA)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6A0EA-2BAA-493B-8D97-D62111D46270}"/>
              </a:ext>
            </a:extLst>
          </p:cNvPr>
          <p:cNvSpPr txBox="1"/>
          <p:nvPr/>
        </p:nvSpPr>
        <p:spPr>
          <a:xfrm>
            <a:off x="625833" y="2178957"/>
            <a:ext cx="6302428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- Dedicated Exhaust Products for Fire Safety: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+mn-ea"/>
              </a:rPr>
              <a:t>Smoke extraction fans designed for 400°C/2hr and 300°C/2hr applications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    F400 / F300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- products certified for 300°C/2hr performance in fire-prone areas  (KTC-KOREA)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E5E6-5A01-467B-8628-16613469428F}"/>
              </a:ext>
            </a:extLst>
          </p:cNvPr>
          <p:cNvSpPr txBox="1"/>
          <p:nvPr/>
        </p:nvSpPr>
        <p:spPr>
          <a:xfrm>
            <a:off x="561438" y="4094374"/>
            <a:ext cx="6130298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Axial type</a:t>
            </a:r>
            <a:r>
              <a:rPr lang="ko-KR" altLang="en-US" sz="1200" dirty="0">
                <a:latin typeface="+mn-ea"/>
              </a:rPr>
              <a:t>의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강관 구조로 고 강성 유지 </a:t>
            </a:r>
            <a:r>
              <a:rPr lang="ko-KR" altLang="en-US" sz="1200" dirty="0" err="1">
                <a:latin typeface="+mn-ea"/>
              </a:rPr>
              <a:t>케이싱</a:t>
            </a:r>
            <a:r>
              <a:rPr lang="ko-KR" altLang="en-US" sz="1200" dirty="0">
                <a:latin typeface="+mn-ea"/>
              </a:rPr>
              <a:t> 적용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>
                <a:latin typeface="+mn-ea"/>
              </a:rPr>
              <a:t>주조 알루미늄 </a:t>
            </a:r>
            <a:r>
              <a:rPr lang="ko-KR" altLang="en-US" sz="1200" dirty="0" err="1">
                <a:latin typeface="+mn-ea"/>
              </a:rPr>
              <a:t>임펠러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가변익</a:t>
            </a:r>
            <a:r>
              <a:rPr lang="ko-KR" altLang="en-US" sz="1200" dirty="0">
                <a:latin typeface="+mn-ea"/>
              </a:rPr>
              <a:t> 구조로 성능 조정이 가능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• </a:t>
            </a:r>
            <a:r>
              <a:rPr lang="ko-KR" altLang="en-US" sz="1200" dirty="0" err="1">
                <a:latin typeface="+mn-ea"/>
              </a:rPr>
              <a:t>임펠러는</a:t>
            </a:r>
            <a:r>
              <a:rPr lang="ko-KR" altLang="en-US" sz="1200" dirty="0">
                <a:latin typeface="+mn-ea"/>
              </a:rPr>
              <a:t> 특수 합금 재질로 내열성능을 보증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2D01D-1C65-4072-88DB-589C6A8FF857}"/>
              </a:ext>
            </a:extLst>
          </p:cNvPr>
          <p:cNvSpPr txBox="1"/>
          <p:nvPr/>
        </p:nvSpPr>
        <p:spPr>
          <a:xfrm>
            <a:off x="555572" y="5050614"/>
            <a:ext cx="6302428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200" dirty="0" err="1">
                <a:latin typeface="+mn-ea"/>
              </a:rPr>
              <a:t>High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ko-KR" sz="1200" dirty="0">
                <a:latin typeface="+mn-ea"/>
              </a:rPr>
              <a:t>-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rigidity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casing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using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axial-type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steel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pipe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structure</a:t>
            </a:r>
            <a:r>
              <a:rPr lang="ko-KR" altLang="ko-KR" sz="1200" dirty="0">
                <a:latin typeface="+mn-ea"/>
              </a:rPr>
              <a:t>.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200" dirty="0" err="1">
                <a:latin typeface="+mn-ea"/>
              </a:rPr>
              <a:t>Cast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aluminum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impeller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with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adjustable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blades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for</a:t>
            </a:r>
            <a:r>
              <a:rPr lang="ko-KR" altLang="ko-KR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volume control</a:t>
            </a:r>
            <a:r>
              <a:rPr lang="ko-KR" altLang="ko-KR" sz="1200" dirty="0">
                <a:latin typeface="+mn-ea"/>
              </a:rPr>
              <a:t>.</a:t>
            </a:r>
            <a:endParaRPr lang="en-US" altLang="ko-KR" sz="12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200" dirty="0" err="1">
                <a:latin typeface="+mn-ea"/>
              </a:rPr>
              <a:t>Impeller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made</a:t>
            </a:r>
            <a:r>
              <a:rPr lang="ko-KR" altLang="ko-KR" sz="1200" dirty="0">
                <a:latin typeface="+mn-ea"/>
              </a:rPr>
              <a:t> of </a:t>
            </a:r>
            <a:r>
              <a:rPr lang="ko-KR" altLang="ko-KR" sz="1200" dirty="0" err="1">
                <a:latin typeface="+mn-ea"/>
              </a:rPr>
              <a:t>special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alloy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material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to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ensure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heat</a:t>
            </a:r>
            <a:r>
              <a:rPr lang="ko-KR" altLang="ko-KR" sz="1200" dirty="0">
                <a:latin typeface="+mn-ea"/>
              </a:rPr>
              <a:t> </a:t>
            </a:r>
            <a:r>
              <a:rPr lang="ko-KR" altLang="ko-KR" sz="1200" dirty="0" err="1">
                <a:latin typeface="+mn-ea"/>
              </a:rPr>
              <a:t>resistance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633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138849" y="9445091"/>
            <a:ext cx="613667" cy="527403"/>
          </a:xfrm>
        </p:spPr>
        <p:txBody>
          <a:bodyPr/>
          <a:lstStyle/>
          <a:p>
            <a:fld id="{CFDEB7D0-3808-4E9C-9F0F-63D59E3E85E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55FA58E-11FB-4CD0-AA68-EC5181B4BE08}"/>
              </a:ext>
            </a:extLst>
          </p:cNvPr>
          <p:cNvSpPr/>
          <p:nvPr/>
        </p:nvSpPr>
        <p:spPr>
          <a:xfrm>
            <a:off x="699426" y="757412"/>
            <a:ext cx="2729574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002060"/>
                </a:solidFill>
                <a:latin typeface="+mj-ea"/>
                <a:ea typeface="+mj-ea"/>
              </a:rPr>
              <a:t>OUTLINE DWG</a:t>
            </a:r>
            <a:endParaRPr lang="ko-KR" altLang="en-US" sz="14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6DAF8E-1C28-4349-91AE-D86D65F3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8" y="1193669"/>
            <a:ext cx="5870977" cy="23787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4145F30-236F-4C2F-BB01-4D9EEB2CC77F}"/>
              </a:ext>
            </a:extLst>
          </p:cNvPr>
          <p:cNvSpPr txBox="1"/>
          <p:nvPr/>
        </p:nvSpPr>
        <p:spPr>
          <a:xfrm>
            <a:off x="699426" y="4245881"/>
            <a:ext cx="5425300" cy="14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• IMPELLER – AL(</a:t>
            </a:r>
            <a:r>
              <a:rPr lang="ko-KR" altLang="en-US" sz="1200" dirty="0" err="1">
                <a:latin typeface="+mj-ea"/>
                <a:ea typeface="+mj-ea"/>
              </a:rPr>
              <a:t>고온용</a:t>
            </a:r>
            <a:r>
              <a:rPr lang="ko-KR" altLang="en-US" sz="1200" dirty="0">
                <a:latin typeface="+mj-ea"/>
                <a:ea typeface="+mj-ea"/>
              </a:rPr>
              <a:t> 재질 적용</a:t>
            </a:r>
            <a:r>
              <a:rPr lang="en-US" altLang="ko-KR" sz="1200" dirty="0">
                <a:latin typeface="+mj-ea"/>
                <a:ea typeface="+mj-ea"/>
              </a:rPr>
              <a:t>)/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• HANGERS BRACKET- SPHC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• CASING(CASE) – SPHC(</a:t>
            </a:r>
            <a:r>
              <a:rPr lang="ko-KR" altLang="en-US" sz="1200" dirty="0" err="1">
                <a:latin typeface="+mj-ea"/>
                <a:ea typeface="+mj-ea"/>
              </a:rPr>
              <a:t>고온용</a:t>
            </a:r>
            <a:r>
              <a:rPr lang="ko-KR" altLang="en-US" sz="1200" dirty="0">
                <a:latin typeface="+mj-ea"/>
                <a:ea typeface="+mj-ea"/>
              </a:rPr>
              <a:t> 재질 적용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• MOTOR-300</a:t>
            </a:r>
            <a:r>
              <a:rPr lang="ko-KR" altLang="en-US" sz="1200" dirty="0">
                <a:latin typeface="+mj-ea"/>
                <a:ea typeface="+mj-ea"/>
              </a:rPr>
              <a:t> ℃ </a:t>
            </a:r>
            <a:r>
              <a:rPr lang="en-US" altLang="ko-KR" sz="1200" dirty="0">
                <a:latin typeface="+mj-ea"/>
                <a:ea typeface="+mj-ea"/>
              </a:rPr>
              <a:t>/2h </a:t>
            </a:r>
            <a:r>
              <a:rPr lang="ko-KR" altLang="en-US" sz="1200" dirty="0">
                <a:latin typeface="+mj-ea"/>
                <a:ea typeface="+mj-ea"/>
              </a:rPr>
              <a:t>동작 시험 테스트 완료 제품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  <a:endParaRPr lang="ko-KR" altLang="en-US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• </a:t>
            </a:r>
            <a:r>
              <a:rPr lang="ko-KR" altLang="en-US" sz="1200" dirty="0">
                <a:latin typeface="+mj-ea"/>
                <a:ea typeface="+mj-ea"/>
              </a:rPr>
              <a:t>특장점 </a:t>
            </a:r>
            <a:r>
              <a:rPr lang="en-US" altLang="ko-KR" sz="1200" dirty="0">
                <a:latin typeface="+mj-ea"/>
                <a:ea typeface="+mj-ea"/>
              </a:rPr>
              <a:t>: F300</a:t>
            </a:r>
            <a:r>
              <a:rPr lang="ko-KR" altLang="en-US" sz="1200" dirty="0">
                <a:latin typeface="+mj-ea"/>
                <a:ea typeface="+mj-ea"/>
              </a:rPr>
              <a:t> ℃</a:t>
            </a:r>
            <a:r>
              <a:rPr lang="en-US" altLang="ko-KR" sz="1200" dirty="0">
                <a:latin typeface="+mj-ea"/>
                <a:ea typeface="+mj-ea"/>
              </a:rPr>
              <a:t> &amp; F400</a:t>
            </a:r>
            <a:r>
              <a:rPr lang="ko-KR" altLang="en-US" sz="1200" dirty="0">
                <a:latin typeface="+mj-ea"/>
                <a:ea typeface="+mj-ea"/>
              </a:rPr>
              <a:t> ℃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적용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5139BFC-6200-40D4-9457-578C2348C408}"/>
              </a:ext>
            </a:extLst>
          </p:cNvPr>
          <p:cNvSpPr/>
          <p:nvPr/>
        </p:nvSpPr>
        <p:spPr>
          <a:xfrm>
            <a:off x="712108" y="3766789"/>
            <a:ext cx="2716892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002060"/>
                </a:solidFill>
                <a:latin typeface="+mj-ea"/>
                <a:ea typeface="+mj-ea"/>
              </a:rPr>
              <a:t>ITEM</a:t>
            </a:r>
            <a:r>
              <a:rPr lang="en-US" altLang="ko-KR" sz="14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>
                <a:solidFill>
                  <a:srgbClr val="002060"/>
                </a:solidFill>
                <a:latin typeface="+mj-ea"/>
                <a:ea typeface="+mj-ea"/>
              </a:rPr>
              <a:t>DESCRIPTION</a:t>
            </a:r>
            <a:endParaRPr lang="ko-KR" altLang="en-US" sz="14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41236C-DCC1-4510-A872-6208B9F046DA}"/>
              </a:ext>
            </a:extLst>
          </p:cNvPr>
          <p:cNvSpPr txBox="1"/>
          <p:nvPr/>
        </p:nvSpPr>
        <p:spPr>
          <a:xfrm>
            <a:off x="989446" y="7038713"/>
            <a:ext cx="514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Model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en-US" altLang="ko-KR" sz="1400" b="1">
                <a:latin typeface="+mj-ea"/>
                <a:ea typeface="+mj-ea"/>
              </a:rPr>
              <a:t>Reference   AXF-SE  </a:t>
            </a:r>
            <a:r>
              <a:rPr lang="en-US" altLang="ko-KR" sz="1400" b="1" dirty="0">
                <a:latin typeface="+mj-ea"/>
                <a:ea typeface="+mj-ea"/>
              </a:rPr>
              <a:t>710    N     F300 &amp; F400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895F46-67CA-463F-9988-B75C296F2EEE}"/>
              </a:ext>
            </a:extLst>
          </p:cNvPr>
          <p:cNvSpPr txBox="1"/>
          <p:nvPr/>
        </p:nvSpPr>
        <p:spPr>
          <a:xfrm>
            <a:off x="3562711" y="8181192"/>
            <a:ext cx="137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FAN Model Name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C3B31A-7858-4319-ABA5-C675784646CB}"/>
              </a:ext>
            </a:extLst>
          </p:cNvPr>
          <p:cNvSpPr txBox="1"/>
          <p:nvPr/>
        </p:nvSpPr>
        <p:spPr>
          <a:xfrm>
            <a:off x="3925412" y="7867538"/>
            <a:ext cx="1848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Impeller Diameter (/mm)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539221-7CC0-4849-9F4C-8C2DC87BF828}"/>
              </a:ext>
            </a:extLst>
          </p:cNvPr>
          <p:cNvSpPr txBox="1"/>
          <p:nvPr/>
        </p:nvSpPr>
        <p:spPr>
          <a:xfrm>
            <a:off x="3914669" y="7542985"/>
            <a:ext cx="1005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New Type</a:t>
            </a:r>
            <a:endParaRPr lang="ko-KR" altLang="en-US" sz="1000" dirty="0">
              <a:latin typeface="+mj-ea"/>
              <a:ea typeface="+mj-ea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84035FE4-56B2-4E18-9AC4-E2FD86E7B444}"/>
              </a:ext>
            </a:extLst>
          </p:cNvPr>
          <p:cNvCxnSpPr>
            <a:cxnSpLocks/>
          </p:cNvCxnSpPr>
          <p:nvPr/>
        </p:nvCxnSpPr>
        <p:spPr>
          <a:xfrm>
            <a:off x="1888854" y="7318428"/>
            <a:ext cx="422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56F3718-5193-4348-B7A7-0D49C817C0B9}"/>
              </a:ext>
            </a:extLst>
          </p:cNvPr>
          <p:cNvCxnSpPr>
            <a:cxnSpLocks/>
          </p:cNvCxnSpPr>
          <p:nvPr/>
        </p:nvCxnSpPr>
        <p:spPr>
          <a:xfrm>
            <a:off x="3362689" y="7304239"/>
            <a:ext cx="33792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38C4A6B9-07A5-4343-A824-CDCFD80ADDFC}"/>
              </a:ext>
            </a:extLst>
          </p:cNvPr>
          <p:cNvCxnSpPr>
            <a:cxnSpLocks/>
          </p:cNvCxnSpPr>
          <p:nvPr/>
        </p:nvCxnSpPr>
        <p:spPr>
          <a:xfrm>
            <a:off x="2510851" y="7318428"/>
            <a:ext cx="75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7105584-451E-43EA-9B26-58C81B4600B1}"/>
              </a:ext>
            </a:extLst>
          </p:cNvPr>
          <p:cNvCxnSpPr>
            <a:cxnSpLocks/>
          </p:cNvCxnSpPr>
          <p:nvPr/>
        </p:nvCxnSpPr>
        <p:spPr>
          <a:xfrm>
            <a:off x="2886789" y="8296925"/>
            <a:ext cx="6759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C3416A92-E797-4AE4-A7A4-2C84A21358EE}"/>
              </a:ext>
            </a:extLst>
          </p:cNvPr>
          <p:cNvCxnSpPr>
            <a:cxnSpLocks/>
          </p:cNvCxnSpPr>
          <p:nvPr/>
        </p:nvCxnSpPr>
        <p:spPr>
          <a:xfrm>
            <a:off x="3562711" y="7983091"/>
            <a:ext cx="38345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A19CCF06-5E33-4B7E-8C24-B58E4431086A}"/>
              </a:ext>
            </a:extLst>
          </p:cNvPr>
          <p:cNvCxnSpPr>
            <a:cxnSpLocks/>
          </p:cNvCxnSpPr>
          <p:nvPr/>
        </p:nvCxnSpPr>
        <p:spPr>
          <a:xfrm>
            <a:off x="2894057" y="7324359"/>
            <a:ext cx="0" cy="97256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52FB2C89-07DD-40F1-B99E-0CA93540F22E}"/>
              </a:ext>
            </a:extLst>
          </p:cNvPr>
          <p:cNvCxnSpPr>
            <a:cxnSpLocks/>
          </p:cNvCxnSpPr>
          <p:nvPr/>
        </p:nvCxnSpPr>
        <p:spPr>
          <a:xfrm>
            <a:off x="3562710" y="7334455"/>
            <a:ext cx="0" cy="64863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표 51">
            <a:extLst>
              <a:ext uri="{FF2B5EF4-FFF2-40B4-BE49-F238E27FC236}">
                <a16:creationId xmlns:a16="http://schemas.microsoft.com/office/drawing/2014/main" id="{44D4637D-69C9-47F2-8481-454423D14F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8795" y="8687836"/>
          <a:ext cx="428666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665">
                  <a:extLst>
                    <a:ext uri="{9D8B030D-6E8A-4147-A177-3AD203B41FA5}">
                      <a16:colId xmlns:a16="http://schemas.microsoft.com/office/drawing/2014/main" val="3209699888"/>
                    </a:ext>
                  </a:extLst>
                </a:gridCol>
                <a:gridCol w="1071665">
                  <a:extLst>
                    <a:ext uri="{9D8B030D-6E8A-4147-A177-3AD203B41FA5}">
                      <a16:colId xmlns:a16="http://schemas.microsoft.com/office/drawing/2014/main" val="870388889"/>
                    </a:ext>
                  </a:extLst>
                </a:gridCol>
                <a:gridCol w="1071665">
                  <a:extLst>
                    <a:ext uri="{9D8B030D-6E8A-4147-A177-3AD203B41FA5}">
                      <a16:colId xmlns:a16="http://schemas.microsoft.com/office/drawing/2014/main" val="3639622847"/>
                    </a:ext>
                  </a:extLst>
                </a:gridCol>
                <a:gridCol w="1071665">
                  <a:extLst>
                    <a:ext uri="{9D8B030D-6E8A-4147-A177-3AD203B41FA5}">
                      <a16:colId xmlns:a16="http://schemas.microsoft.com/office/drawing/2014/main" val="393095683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Air Volume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Static Pressure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FAN Speed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Shaft Power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5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209 CMM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7.5 </a:t>
                      </a:r>
                      <a:r>
                        <a:rPr lang="en-US" sz="1100" u="none" strike="noStrike" dirty="0" err="1">
                          <a:effectLst/>
                        </a:rPr>
                        <a:t>mmAq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1170 rpm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0.75 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26915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4EBDD61-8F5F-4D25-860F-249CF60C458B}"/>
              </a:ext>
            </a:extLst>
          </p:cNvPr>
          <p:cNvSpPr txBox="1"/>
          <p:nvPr/>
        </p:nvSpPr>
        <p:spPr>
          <a:xfrm>
            <a:off x="989446" y="8460138"/>
            <a:ext cx="783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Example)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686BBD5-0980-4E49-AC5B-A8D96A4AD468}"/>
              </a:ext>
            </a:extLst>
          </p:cNvPr>
          <p:cNvSpPr/>
          <p:nvPr/>
        </p:nvSpPr>
        <p:spPr>
          <a:xfrm>
            <a:off x="699427" y="6561417"/>
            <a:ext cx="2729574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b="1" dirty="0">
                <a:latin typeface="+mj-ea"/>
                <a:ea typeface="+mj-ea"/>
              </a:rPr>
              <a:t>ORDER CODE EXAMPLE 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C02892-AA84-440C-9CF7-3C0DCD633301}"/>
              </a:ext>
            </a:extLst>
          </p:cNvPr>
          <p:cNvSpPr txBox="1"/>
          <p:nvPr/>
        </p:nvSpPr>
        <p:spPr>
          <a:xfrm>
            <a:off x="4716029" y="7406535"/>
            <a:ext cx="1202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 temp’ class</a:t>
            </a:r>
            <a:endParaRPr lang="ko-KR" altLang="en-US" sz="1000" dirty="0">
              <a:latin typeface="+mj-ea"/>
              <a:ea typeface="+mj-ea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07B10F78-E42C-4202-A4BB-0711CBFE4150}"/>
              </a:ext>
            </a:extLst>
          </p:cNvPr>
          <p:cNvCxnSpPr>
            <a:cxnSpLocks/>
          </p:cNvCxnSpPr>
          <p:nvPr/>
        </p:nvCxnSpPr>
        <p:spPr>
          <a:xfrm>
            <a:off x="3777883" y="7303832"/>
            <a:ext cx="399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697FB90-F95A-4F4B-87B1-5EA60D3263C6}"/>
              </a:ext>
            </a:extLst>
          </p:cNvPr>
          <p:cNvCxnSpPr>
            <a:cxnSpLocks/>
          </p:cNvCxnSpPr>
          <p:nvPr/>
        </p:nvCxnSpPr>
        <p:spPr>
          <a:xfrm>
            <a:off x="4357098" y="7315874"/>
            <a:ext cx="1258357" cy="2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FD53D702-85CB-4ECF-9667-04CFCB69C2ED}"/>
              </a:ext>
            </a:extLst>
          </p:cNvPr>
          <p:cNvCxnSpPr>
            <a:cxnSpLocks/>
            <a:endCxn id="55" idx="1"/>
          </p:cNvCxnSpPr>
          <p:nvPr/>
        </p:nvCxnSpPr>
        <p:spPr>
          <a:xfrm flipH="1">
            <a:off x="4716029" y="7315874"/>
            <a:ext cx="260" cy="21377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132D91DC-4866-4653-9782-0CD2DDA22968}"/>
              </a:ext>
            </a:extLst>
          </p:cNvPr>
          <p:cNvCxnSpPr>
            <a:cxnSpLocks/>
            <a:stCxn id="42" idx="1"/>
          </p:cNvCxnSpPr>
          <p:nvPr/>
        </p:nvCxnSpPr>
        <p:spPr>
          <a:xfrm flipV="1">
            <a:off x="3914669" y="7315874"/>
            <a:ext cx="0" cy="3502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E7D8D0E-CD94-49AE-BFA0-73AA1A5A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92" y="5683908"/>
            <a:ext cx="5719637" cy="61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Impeller &amp; casing :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High-temperature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resistant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material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applied</a:t>
            </a:r>
            <a:endParaRPr lang="en-US" altLang="ko-KR" sz="1200" dirty="0"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M</a:t>
            </a:r>
            <a:r>
              <a:rPr kumimoji="0" lang="en-US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otor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: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Certified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product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that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has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passed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the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300°C / 2h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operation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test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46EE87B-DD58-46FE-9EAB-CD84A02EE663}"/>
              </a:ext>
            </a:extLst>
          </p:cNvPr>
          <p:cNvCxnSpPr>
            <a:cxnSpLocks/>
            <a:stCxn id="42" idx="1"/>
          </p:cNvCxnSpPr>
          <p:nvPr/>
        </p:nvCxnSpPr>
        <p:spPr>
          <a:xfrm flipV="1">
            <a:off x="3914669" y="7665104"/>
            <a:ext cx="66755" cy="9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1CBC95AB-C6D7-40C0-A996-00029A34D026}"/>
              </a:ext>
            </a:extLst>
          </p:cNvPr>
          <p:cNvCxnSpPr>
            <a:cxnSpLocks/>
            <a:stCxn id="55" idx="1"/>
          </p:cNvCxnSpPr>
          <p:nvPr/>
        </p:nvCxnSpPr>
        <p:spPr>
          <a:xfrm flipV="1">
            <a:off x="4716029" y="7528116"/>
            <a:ext cx="119589" cy="153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0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139161" y="9445091"/>
            <a:ext cx="613667" cy="527403"/>
          </a:xfrm>
        </p:spPr>
        <p:txBody>
          <a:bodyPr/>
          <a:lstStyle/>
          <a:p>
            <a:fld id="{CFDEB7D0-3808-4E9C-9F0F-63D59E3E85E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55FA58E-11FB-4CD0-AA68-EC5181B4BE08}"/>
              </a:ext>
            </a:extLst>
          </p:cNvPr>
          <p:cNvSpPr/>
          <p:nvPr/>
        </p:nvSpPr>
        <p:spPr>
          <a:xfrm>
            <a:off x="540438" y="751287"/>
            <a:ext cx="2939362" cy="3175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DF58CA-E1AA-4DF2-9A81-43E4D934FE45}"/>
              </a:ext>
            </a:extLst>
          </p:cNvPr>
          <p:cNvSpPr txBox="1"/>
          <p:nvPr/>
        </p:nvSpPr>
        <p:spPr>
          <a:xfrm>
            <a:off x="497731" y="751287"/>
            <a:ext cx="17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</a:rPr>
              <a:t>SELECTION</a:t>
            </a:r>
            <a:r>
              <a:rPr lang="ko-KR" altLang="en-US" sz="1400" dirty="0">
                <a:solidFill>
                  <a:srgbClr val="002060"/>
                </a:solidFill>
              </a:rPr>
              <a:t> </a:t>
            </a:r>
            <a:r>
              <a:rPr lang="en-US" altLang="ko-KR" sz="1400" dirty="0">
                <a:solidFill>
                  <a:srgbClr val="002060"/>
                </a:solidFill>
              </a:rPr>
              <a:t>EXAMPLE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BEE114F-0507-4C62-B0B4-3A6DEC0E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7" y="1571222"/>
            <a:ext cx="5921432" cy="75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58651" y="9461500"/>
            <a:ext cx="551018" cy="485594"/>
          </a:xfrm>
        </p:spPr>
        <p:txBody>
          <a:bodyPr/>
          <a:lstStyle/>
          <a:p>
            <a:fld id="{CFDEB7D0-3808-4E9C-9F0F-63D59E3E85E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D543D0B-47F0-40CD-B04F-84552F50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79" y="1638074"/>
            <a:ext cx="4525041" cy="231578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D3ADCC6-A4B0-4B22-ABF8-B83156A11641}"/>
              </a:ext>
            </a:extLst>
          </p:cNvPr>
          <p:cNvSpPr/>
          <p:nvPr/>
        </p:nvSpPr>
        <p:spPr>
          <a:xfrm>
            <a:off x="557120" y="652587"/>
            <a:ext cx="3555841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C0A1-D3EF-4633-A060-BBB0ACE621C3}"/>
              </a:ext>
            </a:extLst>
          </p:cNvPr>
          <p:cNvSpPr txBox="1"/>
          <p:nvPr/>
        </p:nvSpPr>
        <p:spPr>
          <a:xfrm>
            <a:off x="599948" y="649856"/>
            <a:ext cx="35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j-ea"/>
              </a:rPr>
              <a:t>SMOKE EXHAUST FAN - LAYOUT DATA</a:t>
            </a:r>
            <a:endParaRPr lang="ko-KR" altLang="en-US" sz="1400" b="1" dirty="0">
              <a:latin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594A16-EF5A-453F-91B3-738DD1E4363D}"/>
              </a:ext>
            </a:extLst>
          </p:cNvPr>
          <p:cNvSpPr/>
          <p:nvPr/>
        </p:nvSpPr>
        <p:spPr>
          <a:xfrm>
            <a:off x="454267" y="1134817"/>
            <a:ext cx="564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■ OUTLINE DIMEMSION</a:t>
            </a:r>
            <a:endParaRPr lang="ko-KR" altLang="en-US" sz="1600" dirty="0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2A8743CA-04A2-413F-8D0F-886473F31D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2500" y="4377554"/>
          <a:ext cx="4953000" cy="2315786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90349858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01428608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36366650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636363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75684646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82783124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071060805"/>
                    </a:ext>
                  </a:extLst>
                </a:gridCol>
              </a:tblGrid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2715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8x45º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63271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8x45º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99955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045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9992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84121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27567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2729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73664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32851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THT-125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20x18º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29566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1CBECBCE-7C9B-44E6-9C4B-E2759D4C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2500" y="6797927"/>
          <a:ext cx="4953000" cy="2315786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311379515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5202803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78312731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52992244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76133860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83701042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750861504"/>
                    </a:ext>
                  </a:extLst>
                </a:gridCol>
              </a:tblGrid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Ø 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42795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8x45º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3127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8x45º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14734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30059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92790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12x30º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10049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4718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75804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76672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16x22º30’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77457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AXF-SE-125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20x18º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2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2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6B017-127F-428F-9656-E08237E8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2" y="2247900"/>
            <a:ext cx="5523443" cy="6121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altLang="ko-KR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INLINE FAN</a:t>
            </a:r>
            <a:endParaRPr lang="ko-KR" alt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A916442-7B2B-4DD0-BBB4-DA5DE951E314}"/>
              </a:ext>
            </a:extLst>
          </p:cNvPr>
          <p:cNvSpPr txBox="1">
            <a:spLocks/>
          </p:cNvSpPr>
          <p:nvPr/>
        </p:nvSpPr>
        <p:spPr>
          <a:xfrm>
            <a:off x="650792" y="2766060"/>
            <a:ext cx="5523443" cy="612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(MFA – EC / MFB – EC)</a:t>
            </a:r>
            <a:endParaRPr lang="ko-KR" altLang="en-US" sz="2400" i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542BD-F570-41FE-AF56-3D93B0A4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_x632511136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758" y="3680690"/>
            <a:ext cx="3330484" cy="25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54574F9-3FE9-4648-B072-53A05C60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65" y="8310955"/>
            <a:ext cx="2994025" cy="4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127F8C2D-E4A6-45B6-8BC5-698445EA78FE}"/>
              </a:ext>
            </a:extLst>
          </p:cNvPr>
          <p:cNvSpPr/>
          <p:nvPr/>
        </p:nvSpPr>
        <p:spPr>
          <a:xfrm>
            <a:off x="558771" y="2519534"/>
            <a:ext cx="3093036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64565" y="675948"/>
            <a:ext cx="3093035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93143" y="675948"/>
            <a:ext cx="2397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002060"/>
                </a:solidFill>
              </a:rPr>
              <a:t>제품 개요 </a:t>
            </a:r>
            <a:r>
              <a:rPr lang="en-US" altLang="ko-KR" sz="1400">
                <a:solidFill>
                  <a:srgbClr val="002060"/>
                </a:solidFill>
              </a:rPr>
              <a:t>(Product Overview)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8F9E89-8975-4B9D-B8D0-D9A0922D0B7D}"/>
              </a:ext>
            </a:extLst>
          </p:cNvPr>
          <p:cNvSpPr txBox="1"/>
          <p:nvPr/>
        </p:nvSpPr>
        <p:spPr>
          <a:xfrm>
            <a:off x="410103" y="1056918"/>
            <a:ext cx="5990697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/>
              <a:t>건축 설비 급</a:t>
            </a:r>
            <a:r>
              <a:rPr lang="en-US" altLang="ko-KR" sz="1100"/>
              <a:t>, </a:t>
            </a:r>
            <a:r>
              <a:rPr lang="ko-KR" altLang="en-US" sz="1100"/>
              <a:t>배기용 송풍기로 국소 환기에 적용하는 인라인형 제품으로 </a:t>
            </a:r>
            <a:r>
              <a:rPr lang="en-US" altLang="ko-KR" sz="1100"/>
              <a:t>EC CONTROL </a:t>
            </a:r>
            <a:r>
              <a:rPr lang="ko-KR" altLang="en-US" sz="1100"/>
              <a:t>을</a:t>
            </a:r>
            <a:endParaRPr lang="en-US" altLang="ko-KR" sz="1100"/>
          </a:p>
          <a:p>
            <a:pPr>
              <a:lnSpc>
                <a:spcPct val="150000"/>
              </a:lnSpc>
            </a:pPr>
            <a:r>
              <a:rPr lang="ko-KR" altLang="en-US" sz="1100"/>
              <a:t>     적용한 저소음 고효율 제품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AA9E6D-908E-451C-81D6-36020A3C5694}"/>
              </a:ext>
            </a:extLst>
          </p:cNvPr>
          <p:cNvSpPr txBox="1"/>
          <p:nvPr/>
        </p:nvSpPr>
        <p:spPr>
          <a:xfrm>
            <a:off x="609018" y="2528898"/>
            <a:ext cx="233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제품</a:t>
            </a:r>
            <a:r>
              <a:rPr lang="en-US" altLang="ko-KR" sz="1400" dirty="0">
                <a:solidFill>
                  <a:srgbClr val="002060"/>
                </a:solidFill>
              </a:rPr>
              <a:t> </a:t>
            </a:r>
            <a:r>
              <a:rPr lang="ko-KR" altLang="en-US" sz="1400" dirty="0">
                <a:solidFill>
                  <a:srgbClr val="002060"/>
                </a:solidFill>
              </a:rPr>
              <a:t>특징 </a:t>
            </a:r>
            <a:r>
              <a:rPr lang="en-US" altLang="ko-KR" sz="1400" dirty="0">
                <a:solidFill>
                  <a:srgbClr val="002060"/>
                </a:solidFill>
              </a:rPr>
              <a:t>(Product Features)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3164E-8387-4F3C-9E84-6A1A430114C2}"/>
              </a:ext>
            </a:extLst>
          </p:cNvPr>
          <p:cNvSpPr txBox="1"/>
          <p:nvPr/>
        </p:nvSpPr>
        <p:spPr>
          <a:xfrm>
            <a:off x="410102" y="1610464"/>
            <a:ext cx="5800198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An inline fan for supply and exhaust in building facilities, designed for local ventilation.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This low-noise, high-efficiency product utilizes EC control technology</a:t>
            </a:r>
            <a:endParaRPr lang="ko-KR" alt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B100B-E104-4394-8983-4165B704F9BE}"/>
              </a:ext>
            </a:extLst>
          </p:cNvPr>
          <p:cNvSpPr txBox="1"/>
          <p:nvPr/>
        </p:nvSpPr>
        <p:spPr>
          <a:xfrm>
            <a:off x="410104" y="2886597"/>
            <a:ext cx="6314546" cy="590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- </a:t>
            </a:r>
            <a:r>
              <a:rPr lang="ko-KR" altLang="en-US" sz="1100">
                <a:latin typeface="+mn-ea"/>
              </a:rPr>
              <a:t>방음 및 내열 차단 장치 </a:t>
            </a:r>
            <a:r>
              <a:rPr lang="en-US" altLang="ko-KR" sz="1100">
                <a:latin typeface="+mn-ea"/>
              </a:rPr>
              <a:t>(25mm </a:t>
            </a:r>
            <a:r>
              <a:rPr lang="ko-KR" altLang="en-US" sz="1100">
                <a:latin typeface="+mn-ea"/>
              </a:rPr>
              <a:t>이상</a:t>
            </a:r>
            <a:r>
              <a:rPr lang="en-US" altLang="ko-KR" sz="1100">
                <a:latin typeface="+mn-ea"/>
              </a:rPr>
              <a:t>)</a:t>
            </a:r>
            <a:r>
              <a:rPr lang="ko-KR" altLang="en-US" sz="1100">
                <a:latin typeface="+mn-ea"/>
              </a:rPr>
              <a:t>를 내장한 견고한 아연 도금 판재 적용 제품</a:t>
            </a:r>
            <a:r>
              <a:rPr lang="en-US" altLang="ko-KR" sz="110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-</a:t>
            </a:r>
            <a:r>
              <a:rPr lang="ko-KR" altLang="en-US" sz="1100">
                <a:latin typeface="+mn-ea"/>
              </a:rPr>
              <a:t> 공간 활용을 최적화한 구조의 공기흐름의 난류를 최소화한 구조의 제품 </a:t>
            </a:r>
            <a:r>
              <a:rPr lang="en-US" altLang="ko-KR" sz="1100">
                <a:latin typeface="+mn-ea"/>
              </a:rPr>
              <a:t>(</a:t>
            </a:r>
            <a:r>
              <a:rPr lang="ko-KR" altLang="en-US" sz="1100">
                <a:latin typeface="+mn-ea"/>
              </a:rPr>
              <a:t>특허 출원제품</a:t>
            </a:r>
            <a:r>
              <a:rPr lang="en-US" altLang="ko-KR" sz="110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- </a:t>
            </a:r>
            <a:r>
              <a:rPr lang="ko-KR" altLang="en-US" sz="1100">
                <a:latin typeface="+mn-ea"/>
              </a:rPr>
              <a:t>소형  </a:t>
            </a:r>
            <a:r>
              <a:rPr lang="en-US" altLang="ko-KR" sz="1100">
                <a:latin typeface="+mn-ea"/>
              </a:rPr>
              <a:t>EC Motor </a:t>
            </a:r>
            <a:r>
              <a:rPr lang="ko-KR" altLang="en-US" sz="1100">
                <a:latin typeface="+mn-ea"/>
              </a:rPr>
              <a:t>와 </a:t>
            </a:r>
            <a:r>
              <a:rPr lang="en-US" altLang="ko-KR" sz="1100">
                <a:latin typeface="+mn-ea"/>
              </a:rPr>
              <a:t>Smart Control System</a:t>
            </a:r>
            <a:r>
              <a:rPr lang="ko-KR" altLang="en-US" sz="1100">
                <a:latin typeface="+mn-ea"/>
              </a:rPr>
              <a:t>을 적용해 공기질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온도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습도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속도를 제어하는 </a:t>
            </a:r>
            <a:endParaRPr lang="en-US" altLang="ko-KR" sz="11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  </a:t>
            </a:r>
            <a:r>
              <a:rPr lang="ko-KR" altLang="en-US" sz="1100">
                <a:latin typeface="+mn-ea"/>
              </a:rPr>
              <a:t>원심형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저소음형 제품</a:t>
            </a:r>
            <a:endParaRPr lang="en-US" altLang="ko-KR" sz="11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- </a:t>
            </a:r>
            <a:r>
              <a:rPr lang="ko-KR" altLang="en-US" sz="1100">
                <a:latin typeface="+mn-ea"/>
              </a:rPr>
              <a:t>하부 바닥면을 개방하여 점검 및 보수가 용이한 구조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Multi-voltage </a:t>
            </a:r>
            <a:r>
              <a:rPr lang="ko-KR" altLang="en-US" sz="1100">
                <a:latin typeface="+mn-ea"/>
              </a:rPr>
              <a:t>모터 적용</a:t>
            </a:r>
            <a:r>
              <a:rPr lang="en-US" altLang="ko-KR" sz="1100">
                <a:latin typeface="+mn-ea"/>
              </a:rPr>
              <a:t>. – 220 / 380V, 254 / 440V , 265 / 460V , 277 / 480V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부식방지용 분체 도장 및 유입 방향 연결이 용이한 원심형 흐름 유지형 구조 </a:t>
            </a:r>
            <a:r>
              <a:rPr lang="en-US" altLang="ko-KR" sz="1100">
                <a:latin typeface="+mn-ea"/>
              </a:rPr>
              <a:t>(</a:t>
            </a:r>
            <a:r>
              <a:rPr lang="ko-KR" altLang="en-US" sz="1100">
                <a:latin typeface="+mn-ea"/>
              </a:rPr>
              <a:t>특허 출원제품</a:t>
            </a:r>
            <a:r>
              <a:rPr lang="en-US" altLang="ko-KR" sz="110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풍량과 정압에 따른 </a:t>
            </a:r>
            <a:r>
              <a:rPr lang="en-US" altLang="ko-KR" sz="1100">
                <a:latin typeface="+mn-ea"/>
              </a:rPr>
              <a:t>2</a:t>
            </a:r>
            <a:r>
              <a:rPr lang="ko-KR" altLang="en-US" sz="1100">
                <a:latin typeface="+mn-ea"/>
              </a:rPr>
              <a:t> 종류 임펠러 적용 </a:t>
            </a:r>
            <a:r>
              <a:rPr lang="en-US" altLang="ko-KR" sz="1100">
                <a:latin typeface="+mn-ea"/>
              </a:rPr>
              <a:t>(</a:t>
            </a:r>
            <a:r>
              <a:rPr lang="ko-KR" altLang="en-US" sz="1100">
                <a:latin typeface="+mn-ea"/>
              </a:rPr>
              <a:t>대용량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저정압형 </a:t>
            </a:r>
            <a:r>
              <a:rPr lang="en-US" altLang="ko-KR" sz="1100">
                <a:latin typeface="+mn-ea"/>
              </a:rPr>
              <a:t>/ </a:t>
            </a:r>
            <a:r>
              <a:rPr lang="ko-KR" altLang="en-US" sz="1100">
                <a:latin typeface="+mn-ea"/>
              </a:rPr>
              <a:t>중품량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고정압용</a:t>
            </a:r>
            <a:r>
              <a:rPr lang="en-US" altLang="ko-KR" sz="110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원심구조를 활용한 스크롤 적용 효율 향상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A robust product made of galvanized steel with built-in soundproofing and heat-resistant barriers (25mm)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A structure optimized for space utilization, designed to minimize air turbulence (patent pending product)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A centrifugal, low-noise product equipped with a small EC motor and a smart control system that manages air quality, temperature, humidity, and speed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Open bottom structure for easy inspection and maintenance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Multi-voltage motor compatibility: 220/380V, 254/440V, 265/460V, 277/480V.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Corrosion-resistant powder coating and centrifugal flow structure designed for easy connection of airflow direction (patent pending product)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 - Two types of impellers are applied depending on airflow and static pressure (high airflow, low static pressure / medium airflow, high static pressure)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Product with Enhanced Efficiency through the Application of Scroll Technology with Centrifugal Structure</a:t>
            </a:r>
            <a:endParaRPr lang="en-US" altLang="ko-KR" sz="110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06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A4852B-DB60-465A-B279-4B49F5D91DDA}"/>
              </a:ext>
            </a:extLst>
          </p:cNvPr>
          <p:cNvSpPr/>
          <p:nvPr/>
        </p:nvSpPr>
        <p:spPr>
          <a:xfrm>
            <a:off x="563273" y="4569969"/>
            <a:ext cx="309432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4C451A7-2D29-4373-A4A5-06F642A79B0C}"/>
              </a:ext>
            </a:extLst>
          </p:cNvPr>
          <p:cNvSpPr/>
          <p:nvPr/>
        </p:nvSpPr>
        <p:spPr>
          <a:xfrm>
            <a:off x="563273" y="682368"/>
            <a:ext cx="309432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C505-5289-4A72-A89E-E7EE4597CEE1}"/>
              </a:ext>
            </a:extLst>
          </p:cNvPr>
          <p:cNvSpPr txBox="1"/>
          <p:nvPr/>
        </p:nvSpPr>
        <p:spPr>
          <a:xfrm>
            <a:off x="609018" y="687244"/>
            <a:ext cx="233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주요 용도 </a:t>
            </a:r>
            <a:r>
              <a:rPr lang="en-US" altLang="ko-KR" sz="1400" dirty="0">
                <a:solidFill>
                  <a:srgbClr val="002060"/>
                </a:solidFill>
              </a:rPr>
              <a:t>(Main</a:t>
            </a:r>
            <a:r>
              <a:rPr lang="ko-KR" altLang="en-US" sz="1400" dirty="0">
                <a:solidFill>
                  <a:srgbClr val="002060"/>
                </a:solidFill>
              </a:rPr>
              <a:t> </a:t>
            </a:r>
            <a:r>
              <a:rPr lang="en-US" altLang="ko-KR" sz="1400" dirty="0">
                <a:solidFill>
                  <a:srgbClr val="002060"/>
                </a:solidFill>
              </a:rPr>
              <a:t>Application)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F6472-4021-4C49-BC8B-DA02152B1A2F}"/>
              </a:ext>
            </a:extLst>
          </p:cNvPr>
          <p:cNvSpPr txBox="1"/>
          <p:nvPr/>
        </p:nvSpPr>
        <p:spPr>
          <a:xfrm>
            <a:off x="400580" y="1030779"/>
            <a:ext cx="4741472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반도체 장비</a:t>
            </a:r>
            <a:r>
              <a:rPr lang="en-US" altLang="ko-KR" sz="1100" dirty="0">
                <a:latin typeface="+mn-ea"/>
              </a:rPr>
              <a:t>, </a:t>
            </a:r>
            <a:r>
              <a:rPr lang="en-US" altLang="ko-KR" sz="1100" dirty="0" err="1">
                <a:latin typeface="+mn-ea"/>
              </a:rPr>
              <a:t>hume</a:t>
            </a:r>
            <a:r>
              <a:rPr lang="en-US" altLang="ko-KR" sz="1100" dirty="0">
                <a:latin typeface="+mn-ea"/>
              </a:rPr>
              <a:t> </a:t>
            </a:r>
            <a:r>
              <a:rPr lang="en-US" altLang="ko-KR" sz="1100">
                <a:latin typeface="+mn-ea"/>
              </a:rPr>
              <a:t>hood </a:t>
            </a:r>
            <a:r>
              <a:rPr lang="ko-KR" altLang="en-US" sz="1100">
                <a:latin typeface="+mn-ea"/>
              </a:rPr>
              <a:t>및 국소 환기용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Clean room booth </a:t>
            </a:r>
            <a:r>
              <a:rPr lang="ko-KR" altLang="en-US" sz="1100" dirty="0">
                <a:latin typeface="+mn-ea"/>
              </a:rPr>
              <a:t>급</a:t>
            </a:r>
            <a:r>
              <a:rPr lang="en-US" altLang="ko-KR" sz="1100">
                <a:latin typeface="+mn-ea"/>
              </a:rPr>
              <a:t>. </a:t>
            </a:r>
            <a:r>
              <a:rPr lang="ko-KR" altLang="en-US" sz="1100">
                <a:latin typeface="+mn-ea"/>
              </a:rPr>
              <a:t>배기용 </a:t>
            </a:r>
            <a:r>
              <a:rPr lang="en-US" altLang="ko-KR" sz="1100">
                <a:latin typeface="+mn-ea"/>
              </a:rPr>
              <a:t>(FCU.FFU)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방폭형 구조와 스파크 방지 기능 포함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건조장치 및 원자력발전소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국소 환기용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병원 설비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특수 환경 풍량제어 기능 내장형 </a:t>
            </a:r>
            <a:r>
              <a:rPr lang="en-US" altLang="ko-KR" sz="1100">
                <a:latin typeface="+mn-ea"/>
              </a:rPr>
              <a:t>(Smart Control)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수평 및 수직구조에 적용가능 </a:t>
            </a:r>
            <a:r>
              <a:rPr lang="en-US" altLang="ko-KR" sz="1100">
                <a:latin typeface="+mn-ea"/>
              </a:rPr>
              <a:t>(</a:t>
            </a:r>
            <a:r>
              <a:rPr lang="ko-KR" altLang="en-US" sz="1100">
                <a:latin typeface="+mn-ea"/>
              </a:rPr>
              <a:t>흡입구 다방향 가능</a:t>
            </a:r>
            <a:r>
              <a:rPr lang="en-US" altLang="ko-KR" sz="1100">
                <a:latin typeface="+mn-ea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9E0030-5FA2-420D-9275-077D6AA859A5}"/>
              </a:ext>
            </a:extLst>
          </p:cNvPr>
          <p:cNvSpPr txBox="1"/>
          <p:nvPr/>
        </p:nvSpPr>
        <p:spPr>
          <a:xfrm>
            <a:off x="410104" y="2629199"/>
            <a:ext cx="6145242" cy="158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Semiconductor equipment, Hume hood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Clean room booth supply.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Explosion-proof structure with spark protection features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Designed for drying devices and nuclear power plants, local ventilation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Hospital equipment with built-in special environment airflow control features (Smart Control)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/>
              <a:t>Applicable to both horizontal and vertical structures (with multi-directional intake options)</a:t>
            </a:r>
            <a:endParaRPr lang="ko-KR" alt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E172D-EE5E-4469-98D0-A62D4C01E5DC}"/>
              </a:ext>
            </a:extLst>
          </p:cNvPr>
          <p:cNvSpPr txBox="1"/>
          <p:nvPr/>
        </p:nvSpPr>
        <p:spPr>
          <a:xfrm>
            <a:off x="609018" y="4559804"/>
            <a:ext cx="20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</a:rPr>
              <a:t>FAN</a:t>
            </a:r>
            <a:r>
              <a:rPr lang="ko-KR" altLang="en-US" sz="1400" dirty="0">
                <a:solidFill>
                  <a:srgbClr val="002060"/>
                </a:solidFill>
              </a:rPr>
              <a:t> 구조 </a:t>
            </a:r>
            <a:r>
              <a:rPr lang="en-US" altLang="ko-KR" sz="1400" dirty="0">
                <a:solidFill>
                  <a:srgbClr val="002060"/>
                </a:solidFill>
              </a:rPr>
              <a:t>(Fan </a:t>
            </a:r>
            <a:r>
              <a:rPr lang="en-US" altLang="ko-KR" sz="1400" dirty="0" err="1">
                <a:solidFill>
                  <a:srgbClr val="002060"/>
                </a:solidFill>
              </a:rPr>
              <a:t>Sturcture</a:t>
            </a:r>
            <a:r>
              <a:rPr lang="en-US" altLang="ko-KR" sz="1400" dirty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ABC09AF-D6D7-4F89-8DEA-25750EC2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49" y="5135748"/>
            <a:ext cx="5035776" cy="1974502"/>
          </a:xfrm>
          <a:prstGeom prst="rect">
            <a:avLst/>
          </a:prstGeom>
        </p:spPr>
      </p:pic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F7DAD591-0767-407E-A8BC-810936E8BA25}"/>
              </a:ext>
            </a:extLst>
          </p:cNvPr>
          <p:cNvSpPr/>
          <p:nvPr/>
        </p:nvSpPr>
        <p:spPr>
          <a:xfrm>
            <a:off x="5318952" y="6081719"/>
            <a:ext cx="737473" cy="317527"/>
          </a:xfrm>
          <a:prstGeom prst="rightArrow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Out let</a:t>
            </a:r>
            <a:endParaRPr lang="ko-KR" altLang="en-US" sz="1100"/>
          </a:p>
        </p:txBody>
      </p: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CFFC4998-65CD-48DD-B5B5-F3A7706C4B25}"/>
              </a:ext>
            </a:extLst>
          </p:cNvPr>
          <p:cNvCxnSpPr>
            <a:cxnSpLocks/>
          </p:cNvCxnSpPr>
          <p:nvPr/>
        </p:nvCxnSpPr>
        <p:spPr>
          <a:xfrm>
            <a:off x="4026536" y="5848105"/>
            <a:ext cx="448766" cy="23361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구부러짐 31">
            <a:extLst>
              <a:ext uri="{FF2B5EF4-FFF2-40B4-BE49-F238E27FC236}">
                <a16:creationId xmlns:a16="http://schemas.microsoft.com/office/drawing/2014/main" id="{B95B2F8F-8255-420A-AF9C-A02600B8CD73}"/>
              </a:ext>
            </a:extLst>
          </p:cNvPr>
          <p:cNvCxnSpPr>
            <a:cxnSpLocks/>
          </p:cNvCxnSpPr>
          <p:nvPr/>
        </p:nvCxnSpPr>
        <p:spPr>
          <a:xfrm>
            <a:off x="4322289" y="5848105"/>
            <a:ext cx="448766" cy="23361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D698190C-BA09-45BD-BDF1-23B9EAD2CFDC}"/>
              </a:ext>
            </a:extLst>
          </p:cNvPr>
          <p:cNvSpPr/>
          <p:nvPr/>
        </p:nvSpPr>
        <p:spPr>
          <a:xfrm>
            <a:off x="2942131" y="6081719"/>
            <a:ext cx="737473" cy="317527"/>
          </a:xfrm>
          <a:prstGeom prst="rightArrow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In let</a:t>
            </a:r>
            <a:endParaRPr lang="ko-KR" altLang="en-US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61D09-FF6E-4C5C-AF70-C87C0FD00982}"/>
              </a:ext>
            </a:extLst>
          </p:cNvPr>
          <p:cNvSpPr txBox="1"/>
          <p:nvPr/>
        </p:nvSpPr>
        <p:spPr>
          <a:xfrm>
            <a:off x="609018" y="7235634"/>
            <a:ext cx="4741472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* </a:t>
            </a:r>
            <a:r>
              <a:rPr lang="ko-KR" altLang="en-US" sz="1100">
                <a:latin typeface="+mn-ea"/>
              </a:rPr>
              <a:t>부품 설명</a:t>
            </a:r>
            <a:endParaRPr lang="en-US" altLang="ko-KR" sz="11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1) Motor – EC Motor </a:t>
            </a:r>
            <a:r>
              <a:rPr lang="ko-KR" altLang="en-US" sz="1100">
                <a:latin typeface="+mn-ea"/>
              </a:rPr>
              <a:t>적용 </a:t>
            </a:r>
            <a:r>
              <a:rPr lang="en-US" altLang="ko-KR" sz="1100">
                <a:latin typeface="+mn-ea"/>
              </a:rPr>
              <a:t>(</a:t>
            </a:r>
            <a:r>
              <a:rPr lang="ko-KR" altLang="en-US" sz="1100">
                <a:latin typeface="+mn-ea"/>
              </a:rPr>
              <a:t>다기능</a:t>
            </a:r>
            <a:r>
              <a:rPr lang="en-US" altLang="ko-KR" sz="1100">
                <a:latin typeface="+mn-ea"/>
              </a:rPr>
              <a:t> </a:t>
            </a:r>
            <a:r>
              <a:rPr lang="ko-KR" altLang="en-US" sz="1100">
                <a:latin typeface="+mn-ea"/>
              </a:rPr>
              <a:t>제어 가능 </a:t>
            </a:r>
            <a:r>
              <a:rPr lang="en-US" altLang="ko-KR" sz="1100">
                <a:latin typeface="+mn-ea"/>
              </a:rPr>
              <a:t>: </a:t>
            </a:r>
            <a:r>
              <a:rPr lang="ko-KR" altLang="en-US" sz="1100">
                <a:latin typeface="+mn-ea"/>
              </a:rPr>
              <a:t>온도</a:t>
            </a:r>
            <a:r>
              <a:rPr lang="en-US" altLang="ko-KR" sz="1100">
                <a:latin typeface="+mn-ea"/>
              </a:rPr>
              <a:t>,</a:t>
            </a:r>
            <a:r>
              <a:rPr lang="ko-KR" altLang="en-US" sz="1100">
                <a:latin typeface="+mn-ea"/>
              </a:rPr>
              <a:t>습도</a:t>
            </a:r>
            <a:r>
              <a:rPr lang="en-US" altLang="ko-KR" sz="1100">
                <a:latin typeface="+mn-ea"/>
              </a:rPr>
              <a:t>,</a:t>
            </a:r>
            <a:r>
              <a:rPr lang="ko-KR" altLang="en-US" sz="1100">
                <a:latin typeface="+mn-ea"/>
              </a:rPr>
              <a:t>속도</a:t>
            </a:r>
            <a:r>
              <a:rPr lang="en-US" altLang="ko-KR" sz="1100">
                <a:latin typeface="+mn-ea"/>
              </a:rPr>
              <a:t>,</a:t>
            </a:r>
            <a:r>
              <a:rPr lang="ko-KR" altLang="en-US" sz="1100">
                <a:latin typeface="+mn-ea"/>
              </a:rPr>
              <a:t>농도</a:t>
            </a:r>
            <a:r>
              <a:rPr lang="en-US" altLang="ko-KR" sz="1100">
                <a:latin typeface="+mn-ea"/>
              </a:rPr>
              <a:t>.</a:t>
            </a:r>
            <a:r>
              <a:rPr lang="ko-KR" altLang="en-US" sz="1100">
                <a:latin typeface="+mn-ea"/>
              </a:rPr>
              <a:t>등</a:t>
            </a:r>
            <a:r>
              <a:rPr lang="en-US" altLang="ko-KR" sz="110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2) INSPECTION</a:t>
            </a:r>
            <a:r>
              <a:rPr lang="ko-KR" altLang="en-US" sz="1100">
                <a:latin typeface="+mn-ea"/>
              </a:rPr>
              <a:t> </a:t>
            </a:r>
            <a:r>
              <a:rPr lang="en-US" altLang="ko-KR" sz="1100">
                <a:latin typeface="+mn-ea"/>
              </a:rPr>
              <a:t>DOOR -  </a:t>
            </a:r>
            <a:r>
              <a:rPr lang="ko-KR" altLang="en-US" sz="1100">
                <a:latin typeface="+mn-ea"/>
              </a:rPr>
              <a:t>하부 방향으로 분리 </a:t>
            </a:r>
            <a:r>
              <a:rPr lang="en-US" altLang="ko-KR" sz="1100">
                <a:latin typeface="+mn-ea"/>
              </a:rPr>
              <a:t>– </a:t>
            </a:r>
            <a:r>
              <a:rPr lang="ko-KR" altLang="en-US" sz="1100">
                <a:latin typeface="+mn-ea"/>
              </a:rPr>
              <a:t>점검이 용이한 구조</a:t>
            </a:r>
            <a:endParaRPr lang="en-US" altLang="ko-KR" sz="11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3) Impeller – Air Foil &amp; Backward Cuve </a:t>
            </a:r>
            <a:r>
              <a:rPr lang="ko-KR" altLang="en-US" sz="1100">
                <a:latin typeface="+mn-ea"/>
              </a:rPr>
              <a:t>제품</a:t>
            </a:r>
            <a:endParaRPr lang="en-US" altLang="ko-KR" sz="11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4) Bell Mouth – Small &amp; Compact Design (</a:t>
            </a:r>
            <a:r>
              <a:rPr lang="ko-KR" altLang="en-US" sz="1100">
                <a:latin typeface="+mn-ea"/>
              </a:rPr>
              <a:t>공간 최소화</a:t>
            </a:r>
            <a:r>
              <a:rPr lang="en-US" altLang="ko-KR" sz="110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latin typeface="+mn-ea"/>
              </a:rPr>
              <a:t> 5) Cut</a:t>
            </a:r>
            <a:r>
              <a:rPr lang="ko-KR" altLang="en-US" sz="1100">
                <a:latin typeface="+mn-ea"/>
              </a:rPr>
              <a:t> </a:t>
            </a:r>
            <a:r>
              <a:rPr lang="en-US" altLang="ko-KR" sz="1100">
                <a:latin typeface="+mn-ea"/>
              </a:rPr>
              <a:t>Off Casing – </a:t>
            </a:r>
            <a:r>
              <a:rPr lang="ko-KR" altLang="en-US" sz="1100">
                <a:latin typeface="+mn-ea"/>
              </a:rPr>
              <a:t>유동방향의 최적화 구조</a:t>
            </a:r>
            <a:endParaRPr lang="en-US" altLang="ko-KR" sz="11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60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AD1F83-1790-4C54-9D71-DAC0BFBA55D8}"/>
              </a:ext>
            </a:extLst>
          </p:cNvPr>
          <p:cNvSpPr txBox="1"/>
          <p:nvPr/>
        </p:nvSpPr>
        <p:spPr>
          <a:xfrm>
            <a:off x="432347" y="858005"/>
            <a:ext cx="6245458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How to read Air Performance Data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380418" y="1293307"/>
            <a:ext cx="256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Model</a:t>
            </a:r>
            <a:r>
              <a:rPr lang="ko-KR" altLang="en-US" sz="1400" dirty="0"/>
              <a:t> </a:t>
            </a:r>
            <a:r>
              <a:rPr lang="en-US" altLang="ko-KR" sz="1400"/>
              <a:t>Reference    MFA  063  NE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FAB22-B61A-4E3B-B788-604465E9C43D}"/>
              </a:ext>
            </a:extLst>
          </p:cNvPr>
          <p:cNvSpPr txBox="1"/>
          <p:nvPr/>
        </p:nvSpPr>
        <p:spPr>
          <a:xfrm>
            <a:off x="2843721" y="209465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FAN Model Name</a:t>
            </a:r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A3DD-CE4B-4D32-9661-E1C1E3B3EF07}"/>
              </a:ext>
            </a:extLst>
          </p:cNvPr>
          <p:cNvSpPr txBox="1"/>
          <p:nvPr/>
        </p:nvSpPr>
        <p:spPr>
          <a:xfrm>
            <a:off x="2835656" y="1824370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Impeller Diameter (1 cm)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E01F4-341A-44A9-BCF1-67CCD074B7C8}"/>
              </a:ext>
            </a:extLst>
          </p:cNvPr>
          <p:cNvSpPr txBox="1"/>
          <p:nvPr/>
        </p:nvSpPr>
        <p:spPr>
          <a:xfrm>
            <a:off x="2852532" y="1601084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New Type</a:t>
            </a:r>
            <a:endParaRPr lang="ko-KR" altLang="en-US" sz="10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AB30393-221C-4BD2-9D41-980A49FC405B}"/>
              </a:ext>
            </a:extLst>
          </p:cNvPr>
          <p:cNvCxnSpPr>
            <a:cxnSpLocks/>
          </p:cNvCxnSpPr>
          <p:nvPr/>
        </p:nvCxnSpPr>
        <p:spPr>
          <a:xfrm>
            <a:off x="1828800" y="1549758"/>
            <a:ext cx="466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E3C39-6ED4-49BC-83DE-7027195D3FEF}"/>
              </a:ext>
            </a:extLst>
          </p:cNvPr>
          <p:cNvCxnSpPr>
            <a:cxnSpLocks/>
          </p:cNvCxnSpPr>
          <p:nvPr/>
        </p:nvCxnSpPr>
        <p:spPr>
          <a:xfrm>
            <a:off x="2724944" y="1550026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EFDC034-F5D7-40BF-AB47-471A08E9259D}"/>
              </a:ext>
            </a:extLst>
          </p:cNvPr>
          <p:cNvCxnSpPr>
            <a:cxnSpLocks/>
          </p:cNvCxnSpPr>
          <p:nvPr/>
        </p:nvCxnSpPr>
        <p:spPr>
          <a:xfrm>
            <a:off x="2349500" y="1549758"/>
            <a:ext cx="274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739178C-8374-498E-A944-428248B2E431}"/>
              </a:ext>
            </a:extLst>
          </p:cNvPr>
          <p:cNvCxnSpPr>
            <a:cxnSpLocks/>
          </p:cNvCxnSpPr>
          <p:nvPr/>
        </p:nvCxnSpPr>
        <p:spPr>
          <a:xfrm>
            <a:off x="2077178" y="2209686"/>
            <a:ext cx="8041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3537CE9-F39A-480A-87B7-96D0AADC2B78}"/>
              </a:ext>
            </a:extLst>
          </p:cNvPr>
          <p:cNvCxnSpPr>
            <a:cxnSpLocks/>
          </p:cNvCxnSpPr>
          <p:nvPr/>
        </p:nvCxnSpPr>
        <p:spPr>
          <a:xfrm>
            <a:off x="2495552" y="1955685"/>
            <a:ext cx="3857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C13F33B-465E-4224-8F62-0EB7DC8319DA}"/>
              </a:ext>
            </a:extLst>
          </p:cNvPr>
          <p:cNvCxnSpPr>
            <a:cxnSpLocks/>
          </p:cNvCxnSpPr>
          <p:nvPr/>
        </p:nvCxnSpPr>
        <p:spPr>
          <a:xfrm>
            <a:off x="2776538" y="1736610"/>
            <a:ext cx="1047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84B6D03-CAAF-4A7D-BFED-3CDAEBDACD4D}"/>
              </a:ext>
            </a:extLst>
          </p:cNvPr>
          <p:cNvCxnSpPr>
            <a:cxnSpLocks/>
          </p:cNvCxnSpPr>
          <p:nvPr/>
        </p:nvCxnSpPr>
        <p:spPr>
          <a:xfrm>
            <a:off x="2077178" y="1549758"/>
            <a:ext cx="0" cy="659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3E4F43A-FB74-4814-B21D-A9DB29E02B6A}"/>
              </a:ext>
            </a:extLst>
          </p:cNvPr>
          <p:cNvCxnSpPr>
            <a:cxnSpLocks/>
          </p:cNvCxnSpPr>
          <p:nvPr/>
        </p:nvCxnSpPr>
        <p:spPr>
          <a:xfrm>
            <a:off x="2495552" y="1549758"/>
            <a:ext cx="0" cy="40592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6C42E7A-D0D4-46F6-B9AC-B439088F5977}"/>
              </a:ext>
            </a:extLst>
          </p:cNvPr>
          <p:cNvCxnSpPr>
            <a:cxnSpLocks/>
          </p:cNvCxnSpPr>
          <p:nvPr/>
        </p:nvCxnSpPr>
        <p:spPr>
          <a:xfrm>
            <a:off x="2776538" y="1549758"/>
            <a:ext cx="0" cy="1868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3C0262A2-7CCF-49CF-AF4A-D347CFDC50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0964" y="2809437"/>
          <a:ext cx="473338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347">
                  <a:extLst>
                    <a:ext uri="{9D8B030D-6E8A-4147-A177-3AD203B41FA5}">
                      <a16:colId xmlns:a16="http://schemas.microsoft.com/office/drawing/2014/main" val="3209699888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870388889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639622847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93095683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Air Volume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Static Pressure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FAN Speed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Shaft Power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5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175 CMM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 </a:t>
                      </a:r>
                      <a:r>
                        <a:rPr lang="en-US" sz="1100" u="none" strike="noStrike" dirty="0" err="1">
                          <a:effectLst/>
                        </a:rPr>
                        <a:t>mmAq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950rpm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2.8 </a:t>
                      </a:r>
                      <a:r>
                        <a:rPr lang="en-US" sz="1100" u="none" strike="noStrike" dirty="0">
                          <a:effectLst/>
                        </a:rPr>
                        <a:t>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269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CCC5A210-6149-408E-AFA5-DCBE7E93DDCE}"/>
              </a:ext>
            </a:extLst>
          </p:cNvPr>
          <p:cNvSpPr txBox="1"/>
          <p:nvPr/>
        </p:nvSpPr>
        <p:spPr>
          <a:xfrm>
            <a:off x="1065443" y="258173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Example)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08C939-63AE-4A8E-B9B2-C838D55ADAF1}"/>
              </a:ext>
            </a:extLst>
          </p:cNvPr>
          <p:cNvSpPr txBox="1"/>
          <p:nvPr/>
        </p:nvSpPr>
        <p:spPr>
          <a:xfrm>
            <a:off x="1463729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Performance Curve</a:t>
            </a:r>
          </a:p>
          <a:p>
            <a:r>
              <a:rPr lang="en-US" altLang="ko-KR" sz="900" dirty="0"/>
              <a:t>(Air Volume and Static Pressure Curve on Fan Speed)</a:t>
            </a:r>
            <a:endParaRPr lang="ko-KR" altLang="en-US" sz="9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96BB9D-2B96-4865-AAF6-5D60B8656BD8}"/>
              </a:ext>
            </a:extLst>
          </p:cNvPr>
          <p:cNvSpPr txBox="1"/>
          <p:nvPr/>
        </p:nvSpPr>
        <p:spPr>
          <a:xfrm>
            <a:off x="2795467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Best Efficiency Curve</a:t>
            </a:r>
          </a:p>
          <a:p>
            <a:r>
              <a:rPr lang="en-US" altLang="ko-KR" sz="900" dirty="0"/>
              <a:t>(Efficiency Curve on Air Volume and Static Pressure)</a:t>
            </a:r>
            <a:endParaRPr lang="ko-KR" altLang="en-US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76342F-2BF9-4BEF-BC1A-C03F43D05A6C}"/>
              </a:ext>
            </a:extLst>
          </p:cNvPr>
          <p:cNvSpPr txBox="1"/>
          <p:nvPr/>
        </p:nvSpPr>
        <p:spPr>
          <a:xfrm>
            <a:off x="4127205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Shaft Power Curve</a:t>
            </a:r>
          </a:p>
          <a:p>
            <a:r>
              <a:rPr lang="en-US" altLang="ko-KR" sz="900" dirty="0"/>
              <a:t>(Shaft Power Curve on Air Volume and Static Pressure)</a:t>
            </a:r>
            <a:endParaRPr lang="ko-KR" altLang="en-US" sz="900" dirty="0"/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9E040E16-C8B6-4905-AE41-AC5D186ACA2F}"/>
              </a:ext>
            </a:extLst>
          </p:cNvPr>
          <p:cNvCxnSpPr>
            <a:cxnSpLocks/>
            <a:endCxn id="59" idx="0"/>
          </p:cNvCxnSpPr>
          <p:nvPr/>
        </p:nvCxnSpPr>
        <p:spPr>
          <a:xfrm rot="16200000" flipH="1">
            <a:off x="3627446" y="6860351"/>
            <a:ext cx="1909291" cy="3710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ECE081AF-2F65-426F-BBD0-800AF70763A9}"/>
              </a:ext>
            </a:extLst>
          </p:cNvPr>
          <p:cNvCxnSpPr>
            <a:cxnSpLocks/>
            <a:endCxn id="58" idx="0"/>
          </p:cNvCxnSpPr>
          <p:nvPr/>
        </p:nvCxnSpPr>
        <p:spPr>
          <a:xfrm rot="5400000">
            <a:off x="2492785" y="6912072"/>
            <a:ext cx="2031501" cy="1453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연결선: 꺾임 68">
            <a:extLst>
              <a:ext uri="{FF2B5EF4-FFF2-40B4-BE49-F238E27FC236}">
                <a16:creationId xmlns:a16="http://schemas.microsoft.com/office/drawing/2014/main" id="{81E3E903-1069-429A-AA28-267DCA9FD82F}"/>
              </a:ext>
            </a:extLst>
          </p:cNvPr>
          <p:cNvCxnSpPr>
            <a:cxnSpLocks/>
            <a:endCxn id="57" idx="0"/>
          </p:cNvCxnSpPr>
          <p:nvPr/>
        </p:nvCxnSpPr>
        <p:spPr>
          <a:xfrm rot="5400000">
            <a:off x="1157268" y="6662217"/>
            <a:ext cx="2285136" cy="39143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B45273D-19C6-49D0-95F4-849FC6D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23" y="1255668"/>
            <a:ext cx="756166" cy="191527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9D7A898A-6209-4578-8757-9B33DEC769D9}"/>
              </a:ext>
            </a:extLst>
          </p:cNvPr>
          <p:cNvGrpSpPr/>
          <p:nvPr/>
        </p:nvGrpSpPr>
        <p:grpSpPr>
          <a:xfrm>
            <a:off x="644395" y="3780999"/>
            <a:ext cx="5569210" cy="3597231"/>
            <a:chOff x="0" y="0"/>
            <a:chExt cx="5588050" cy="3601288"/>
          </a:xfrm>
        </p:grpSpPr>
        <p:graphicFrame>
          <p:nvGraphicFramePr>
            <p:cNvPr id="30" name="차트 29">
              <a:extLst>
                <a:ext uri="{FF2B5EF4-FFF2-40B4-BE49-F238E27FC236}">
                  <a16:creationId xmlns:a16="http://schemas.microsoft.com/office/drawing/2014/main" id="{65EBBB71-E4FB-4AE0-9502-573AC013CBEC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5588050" cy="3601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2" name="차트 31">
              <a:extLst>
                <a:ext uri="{FF2B5EF4-FFF2-40B4-BE49-F238E27FC236}">
                  <a16:creationId xmlns:a16="http://schemas.microsoft.com/office/drawing/2014/main" id="{93111FEC-6740-4E97-8018-3FB97FBA59B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4143" y="3203372"/>
            <a:ext cx="4566881" cy="260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FC1D2EB1-FEF7-42EA-B0F4-98CB692A3BAF}"/>
                </a:ext>
              </a:extLst>
            </p:cNvPr>
            <p:cNvSpPr/>
            <p:nvPr/>
          </p:nvSpPr>
          <p:spPr>
            <a:xfrm>
              <a:off x="4826989" y="3291634"/>
              <a:ext cx="618948" cy="134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/hr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549AFF4-1673-452B-95C8-4CFB5A740224}"/>
                </a:ext>
              </a:extLst>
            </p:cNvPr>
            <p:cNvSpPr/>
            <p:nvPr/>
          </p:nvSpPr>
          <p:spPr>
            <a:xfrm>
              <a:off x="161358" y="413191"/>
              <a:ext cx="573317" cy="247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Ps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mmAq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4366774-3964-42E9-AC9B-638092A5825B}"/>
                </a:ext>
              </a:extLst>
            </p:cNvPr>
            <p:cNvSpPr/>
            <p:nvPr/>
          </p:nvSpPr>
          <p:spPr>
            <a:xfrm>
              <a:off x="4811640" y="3069744"/>
              <a:ext cx="682114" cy="131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/min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2DB7DEA-87BC-4DFD-A627-863E95593DB9}"/>
                </a:ext>
              </a:extLst>
            </p:cNvPr>
            <p:cNvSpPr/>
            <p:nvPr/>
          </p:nvSpPr>
          <p:spPr>
            <a:xfrm>
              <a:off x="1774515" y="82165"/>
              <a:ext cx="1512679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Wheel</a:t>
              </a:r>
              <a:r>
                <a:rPr lang="en-US" altLang="ko-KR" sz="1000" b="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Dia : 630mm</a:t>
              </a:r>
              <a:endParaRPr lang="ko-KR" altLang="en-US" sz="1000" b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501C2CBB-DBF9-4A6D-BC77-CAA8246224E5}"/>
                </a:ext>
              </a:extLst>
            </p:cNvPr>
            <p:cNvSpPr/>
            <p:nvPr/>
          </p:nvSpPr>
          <p:spPr>
            <a:xfrm>
              <a:off x="3678218" y="98764"/>
              <a:ext cx="1110300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ko-KR" sz="10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       </a:t>
              </a:r>
              <a:r>
                <a:rPr lang="el-GR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ρ = 1.2 </a:t>
              </a:r>
              <a:r>
                <a:rPr lang="en-US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kg/㎥</a:t>
              </a:r>
              <a:endParaRPr lang="ko-KR" altLang="en-US" sz="900" b="0">
                <a:solidFill>
                  <a:srgbClr val="CC99FF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4" name="TextBox 4">
            <a:extLst>
              <a:ext uri="{FF2B5EF4-FFF2-40B4-BE49-F238E27FC236}">
                <a16:creationId xmlns:a16="http://schemas.microsoft.com/office/drawing/2014/main" id="{D850017D-8681-41E2-A2EF-7ADA18948851}"/>
              </a:ext>
            </a:extLst>
          </p:cNvPr>
          <p:cNvSpPr txBox="1"/>
          <p:nvPr/>
        </p:nvSpPr>
        <p:spPr>
          <a:xfrm>
            <a:off x="634838" y="3646091"/>
            <a:ext cx="5588324" cy="2462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/>
              <a:t>Performance Date INLINE 063NE</a:t>
            </a:r>
            <a:endParaRPr lang="ko-KR" altLang="en-US" sz="100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901D6E-7256-421B-911C-D5DCF3162E08}"/>
              </a:ext>
            </a:extLst>
          </p:cNvPr>
          <p:cNvCxnSpPr/>
          <p:nvPr/>
        </p:nvCxnSpPr>
        <p:spPr>
          <a:xfrm>
            <a:off x="3033910" y="5285245"/>
            <a:ext cx="1479550" cy="86023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>
            <a:extLst>
              <a:ext uri="{FF2B5EF4-FFF2-40B4-BE49-F238E27FC236}">
                <a16:creationId xmlns:a16="http://schemas.microsoft.com/office/drawing/2014/main" id="{6A40C8A7-4FB2-4C32-B5B5-BED307C5712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979698" y="5198599"/>
            <a:ext cx="1156363" cy="1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127F8C2D-E4A6-45B6-8BC5-698445EA78FE}"/>
              </a:ext>
            </a:extLst>
          </p:cNvPr>
          <p:cNvSpPr/>
          <p:nvPr/>
        </p:nvSpPr>
        <p:spPr>
          <a:xfrm>
            <a:off x="576909" y="2519534"/>
            <a:ext cx="2852091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82705" y="675948"/>
            <a:ext cx="2846295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611282" y="675948"/>
            <a:ext cx="2397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002060"/>
                </a:solidFill>
              </a:rPr>
              <a:t>제품 개요 </a:t>
            </a:r>
            <a:r>
              <a:rPr lang="en-US" altLang="ko-KR" sz="1400">
                <a:solidFill>
                  <a:srgbClr val="002060"/>
                </a:solidFill>
              </a:rPr>
              <a:t>(Product Overview)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8F9E89-8975-4B9D-B8D0-D9A0922D0B7D}"/>
              </a:ext>
            </a:extLst>
          </p:cNvPr>
          <p:cNvSpPr txBox="1"/>
          <p:nvPr/>
        </p:nvSpPr>
        <p:spPr>
          <a:xfrm>
            <a:off x="410103" y="1056918"/>
            <a:ext cx="5990697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/>
              <a:t>공조</a:t>
            </a:r>
            <a:r>
              <a:rPr lang="en-US" altLang="ko-KR" sz="1100"/>
              <a:t>, </a:t>
            </a:r>
            <a:r>
              <a:rPr lang="ko-KR" altLang="en-US" sz="1100"/>
              <a:t>환기 송풍기로 건축설비 공간에서 적용된제품</a:t>
            </a:r>
            <a:r>
              <a:rPr lang="en-US" altLang="ko-KR" sz="1100"/>
              <a:t>. EC controll</a:t>
            </a:r>
            <a:r>
              <a:rPr lang="ko-KR" altLang="en-US" sz="1100"/>
              <a:t>을 통한 제어운전으로 고효율 에너지 절약형 제품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AA9E6D-908E-451C-81D6-36020A3C5694}"/>
              </a:ext>
            </a:extLst>
          </p:cNvPr>
          <p:cNvSpPr txBox="1"/>
          <p:nvPr/>
        </p:nvSpPr>
        <p:spPr>
          <a:xfrm>
            <a:off x="627157" y="2528898"/>
            <a:ext cx="233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제품</a:t>
            </a:r>
            <a:r>
              <a:rPr lang="en-US" altLang="ko-KR" sz="1400" dirty="0">
                <a:solidFill>
                  <a:srgbClr val="002060"/>
                </a:solidFill>
              </a:rPr>
              <a:t> </a:t>
            </a:r>
            <a:r>
              <a:rPr lang="ko-KR" altLang="en-US" sz="1400" dirty="0">
                <a:solidFill>
                  <a:srgbClr val="002060"/>
                </a:solidFill>
              </a:rPr>
              <a:t>특징 </a:t>
            </a:r>
            <a:r>
              <a:rPr lang="en-US" altLang="ko-KR" sz="1400" dirty="0">
                <a:solidFill>
                  <a:srgbClr val="002060"/>
                </a:solidFill>
              </a:rPr>
              <a:t>(Product Features)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3164E-8387-4F3C-9E84-6A1A430114C2}"/>
              </a:ext>
            </a:extLst>
          </p:cNvPr>
          <p:cNvSpPr txBox="1"/>
          <p:nvPr/>
        </p:nvSpPr>
        <p:spPr>
          <a:xfrm>
            <a:off x="410102" y="1610464"/>
            <a:ext cx="5800198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b="0" i="0" u="none" strike="noStrike">
                <a:solidFill>
                  <a:srgbClr val="000000"/>
                </a:solidFill>
                <a:effectLst/>
                <a:latin typeface="+mn-ea"/>
              </a:rPr>
              <a:t>A fan for HVAC and ventilation systems applied in building facilities. It is an energy-saving product with high efficiency </a:t>
            </a:r>
            <a:r>
              <a:rPr lang="en-US" altLang="ko-KR" sz="1100">
                <a:latin typeface="+mn-ea"/>
              </a:rPr>
              <a:t>through control operation using EC control.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B100B-E104-4394-8983-4165B704F9BE}"/>
              </a:ext>
            </a:extLst>
          </p:cNvPr>
          <p:cNvSpPr txBox="1"/>
          <p:nvPr/>
        </p:nvSpPr>
        <p:spPr>
          <a:xfrm>
            <a:off x="410104" y="2886597"/>
            <a:ext cx="6314546" cy="564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모터 및 구동부분을 최소화한 송풍기로 설치공간을 줄여 공간 활용도를 높인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자체 공랭식 냉각방식으로 모터 과열 보호장치 내장형</a:t>
            </a:r>
            <a:r>
              <a:rPr lang="en-US" altLang="ko-KR" sz="1100">
                <a:latin typeface="+mn-ea"/>
              </a:rPr>
              <a:t>.(</a:t>
            </a:r>
            <a:r>
              <a:rPr lang="ko-KR" altLang="en-US" sz="1100">
                <a:latin typeface="+mn-ea"/>
              </a:rPr>
              <a:t>특허 출원 제품</a:t>
            </a:r>
            <a:r>
              <a:rPr lang="en-US" altLang="ko-KR" sz="110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EC </a:t>
            </a:r>
            <a:r>
              <a:rPr lang="ko-KR" altLang="en-US" sz="1100">
                <a:latin typeface="+mn-ea"/>
              </a:rPr>
              <a:t>모터로 견고한 베어링 적용하고</a:t>
            </a:r>
            <a:r>
              <a:rPr lang="en-US" altLang="ko-KR" sz="1100">
                <a:latin typeface="+mn-ea"/>
              </a:rPr>
              <a:t>, IE5 </a:t>
            </a:r>
            <a:r>
              <a:rPr lang="ko-KR" altLang="en-US" sz="1100">
                <a:latin typeface="+mn-ea"/>
              </a:rPr>
              <a:t>효율등급 </a:t>
            </a:r>
            <a:r>
              <a:rPr lang="en-US" altLang="ko-KR" sz="1100">
                <a:latin typeface="+mn-ea"/>
              </a:rPr>
              <a:t>F </a:t>
            </a:r>
            <a:r>
              <a:rPr lang="ko-KR" altLang="en-US" sz="1100">
                <a:latin typeface="+mn-ea"/>
              </a:rPr>
              <a:t>등급</a:t>
            </a:r>
            <a:r>
              <a:rPr lang="en-US" altLang="ko-KR" sz="1100">
                <a:latin typeface="+mn-ea"/>
              </a:rPr>
              <a:t>, IP55</a:t>
            </a:r>
            <a:r>
              <a:rPr lang="ko-KR" altLang="en-US" sz="1100">
                <a:latin typeface="+mn-ea"/>
              </a:rPr>
              <a:t>보호등급을 적용한 무차원 속도조절기능 내장형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Multi-voltage </a:t>
            </a:r>
            <a:r>
              <a:rPr lang="ko-KR" altLang="en-US" sz="1100">
                <a:latin typeface="+mn-ea"/>
              </a:rPr>
              <a:t>모터 적용</a:t>
            </a:r>
            <a:r>
              <a:rPr lang="en-US" altLang="ko-KR" sz="1100">
                <a:latin typeface="+mn-ea"/>
              </a:rPr>
              <a:t>. – 220 / 380V, 254 / 440V , 265 / 460V , 277 / 480V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부식방지용 분체 도장및 사용 온도 </a:t>
            </a:r>
            <a:r>
              <a:rPr lang="en-US" altLang="ko-KR" sz="1100">
                <a:latin typeface="+mn-ea"/>
              </a:rPr>
              <a:t>-20~65℃</a:t>
            </a:r>
            <a:r>
              <a:rPr lang="ko-KR" altLang="en-US" sz="1100">
                <a:latin typeface="+mn-ea"/>
              </a:rPr>
              <a:t>를 적용한 견고한 구조체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특수주문 </a:t>
            </a:r>
            <a:r>
              <a:rPr lang="en-US" altLang="ko-KR" sz="1100">
                <a:latin typeface="+mn-ea"/>
              </a:rPr>
              <a:t>: </a:t>
            </a:r>
            <a:r>
              <a:rPr lang="ko-KR" altLang="en-US" sz="1100">
                <a:latin typeface="+mn-ea"/>
              </a:rPr>
              <a:t>센싱제어</a:t>
            </a:r>
            <a:r>
              <a:rPr lang="en-US" altLang="ko-KR" sz="1100">
                <a:latin typeface="+mn-ea"/>
              </a:rPr>
              <a:t>( </a:t>
            </a:r>
            <a:r>
              <a:rPr lang="ko-KR" altLang="en-US" sz="1100">
                <a:latin typeface="+mn-ea"/>
              </a:rPr>
              <a:t>온도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습도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속도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가스농도등</a:t>
            </a:r>
            <a:r>
              <a:rPr lang="en-US" altLang="ko-KR" sz="1100">
                <a:latin typeface="+mn-ea"/>
              </a:rPr>
              <a:t>)</a:t>
            </a:r>
            <a:r>
              <a:rPr lang="ko-KR" altLang="en-US" sz="1100">
                <a:latin typeface="+mn-ea"/>
              </a:rPr>
              <a:t>를 통한 스마트한 설정으로 운전비와 효율성을 극대화한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장비 재질 </a:t>
            </a:r>
            <a:r>
              <a:rPr lang="en-US" altLang="ko-KR" sz="1100">
                <a:latin typeface="+mn-ea"/>
              </a:rPr>
              <a:t>: </a:t>
            </a:r>
            <a:r>
              <a:rPr lang="ko-KR" altLang="en-US" sz="1100">
                <a:latin typeface="+mn-ea"/>
              </a:rPr>
              <a:t>주문사양에 의거 </a:t>
            </a:r>
            <a:r>
              <a:rPr lang="en-US" altLang="ko-KR" sz="1100">
                <a:latin typeface="+mn-ea"/>
              </a:rPr>
              <a:t>GI-SHEET, STS- SHEET, MILD-STEEL.</a:t>
            </a:r>
            <a:r>
              <a:rPr lang="ko-KR" altLang="en-US" sz="1100">
                <a:latin typeface="+mn-ea"/>
              </a:rPr>
              <a:t>변경 가능 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A fan with minimized motor and drive components, designed to reduce installation space and enhance space efficiency.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Built-in motor overheat protection with a self-air cooling system (patent pending product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Equipped with an EC motor and durable bearings, featuring IE5 efficiency class, F insulation class, and IP55 protection rating, with an integrated variable speed control function.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Multi-voltage motor compatibility : 220/380V, 254/440V, 265/460V, 277/480V.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Corrosion-resistant powder coating and a robust structure designed for operating temperatures between -20°C and 65°C.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Special order : Smart settings through sensing control (temperature, humidity, speed, gas concentration, etc.) to maximize operational cost savings and efficiency.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Equipment material: Can be customized according to specifications, such as GI-SHEET, STS-SHEET, or MILD-STEEL.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-145143" y="9445093"/>
            <a:ext cx="61366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DEB7D0-3808-4E9C-9F0F-63D59E3E85EA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301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60081" y="637477"/>
            <a:ext cx="2868919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60081" y="637477"/>
            <a:ext cx="245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+mj-ea"/>
              </a:rPr>
              <a:t>INLINE FAN LAYOUT </a:t>
            </a:r>
            <a:r>
              <a:rPr lang="en-US" altLang="ko-KR" sz="1400" b="1" dirty="0">
                <a:latin typeface="+mj-ea"/>
              </a:rPr>
              <a:t>DATA</a:t>
            </a:r>
            <a:endParaRPr lang="ko-KR" altLang="en-US" sz="1400" b="1" dirty="0">
              <a:latin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45487" y="1178679"/>
            <a:ext cx="56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</a:rPr>
              <a:t>■ OUTLINE 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DIMEMSION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89AFC4-5C8D-4274-A4E5-418F6E62D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41" y="2104465"/>
            <a:ext cx="4118168" cy="3722537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B3DC1539-B886-49E4-9FCE-B4C00DD7D71A}"/>
              </a:ext>
            </a:extLst>
          </p:cNvPr>
          <p:cNvSpPr/>
          <p:nvPr/>
        </p:nvSpPr>
        <p:spPr>
          <a:xfrm>
            <a:off x="591543" y="2563548"/>
            <a:ext cx="878482" cy="369332"/>
          </a:xfrm>
          <a:prstGeom prst="rightArrow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Air Flow</a:t>
            </a:r>
            <a:endParaRPr lang="ko-KR" altLang="en-US" sz="110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8A95131-2B03-4135-BF52-D02989361A52}"/>
              </a:ext>
            </a:extLst>
          </p:cNvPr>
          <p:cNvSpPr/>
          <p:nvPr/>
        </p:nvSpPr>
        <p:spPr>
          <a:xfrm>
            <a:off x="3703043" y="2563548"/>
            <a:ext cx="878482" cy="369332"/>
          </a:xfrm>
          <a:prstGeom prst="rightArrow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Air Flow</a:t>
            </a:r>
            <a:endParaRPr lang="ko-KR" altLang="en-US" sz="1100"/>
          </a:p>
        </p:txBody>
      </p: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9D91CACD-BEA3-4106-A6F4-4402E7444204}"/>
              </a:ext>
            </a:extLst>
          </p:cNvPr>
          <p:cNvCxnSpPr>
            <a:cxnSpLocks/>
          </p:cNvCxnSpPr>
          <p:nvPr/>
        </p:nvCxnSpPr>
        <p:spPr>
          <a:xfrm>
            <a:off x="1840409" y="2476500"/>
            <a:ext cx="448766" cy="23361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9B8004ED-0429-483B-B23A-0A0A38D7C4AA}"/>
              </a:ext>
            </a:extLst>
          </p:cNvPr>
          <p:cNvCxnSpPr>
            <a:cxnSpLocks/>
          </p:cNvCxnSpPr>
          <p:nvPr/>
        </p:nvCxnSpPr>
        <p:spPr>
          <a:xfrm>
            <a:off x="2136162" y="2476500"/>
            <a:ext cx="448766" cy="23361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2E0ECF9F-FDE7-4D78-A36B-4B25CCE8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323" y="1267582"/>
            <a:ext cx="756166" cy="191527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C35CEC9-2773-4C86-A979-973ADE6DBA36}"/>
              </a:ext>
            </a:extLst>
          </p:cNvPr>
          <p:cNvGraphicFramePr>
            <a:graphicFrameLocks noGrp="1"/>
          </p:cNvGraphicFramePr>
          <p:nvPr/>
        </p:nvGraphicFramePr>
        <p:xfrm>
          <a:off x="432608" y="6476173"/>
          <a:ext cx="5915025" cy="1923184"/>
        </p:xfrm>
        <a:graphic>
          <a:graphicData uri="http://schemas.openxmlformats.org/drawingml/2006/table">
            <a:tbl>
              <a:tblPr/>
              <a:tblGrid>
                <a:gridCol w="1066314">
                  <a:extLst>
                    <a:ext uri="{9D8B030D-6E8A-4147-A177-3AD203B41FA5}">
                      <a16:colId xmlns:a16="http://schemas.microsoft.com/office/drawing/2014/main" val="2381194580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283106021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447183626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470544426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2648619848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2006032718"/>
                    </a:ext>
                  </a:extLst>
                </a:gridCol>
                <a:gridCol w="543217">
                  <a:extLst>
                    <a:ext uri="{9D8B030D-6E8A-4147-A177-3AD203B41FA5}">
                      <a16:colId xmlns:a16="http://schemas.microsoft.com/office/drawing/2014/main" val="1946434212"/>
                    </a:ext>
                  </a:extLst>
                </a:gridCol>
                <a:gridCol w="543217">
                  <a:extLst>
                    <a:ext uri="{9D8B030D-6E8A-4147-A177-3AD203B41FA5}">
                      <a16:colId xmlns:a16="http://schemas.microsoft.com/office/drawing/2014/main" val="897014814"/>
                    </a:ext>
                  </a:extLst>
                </a:gridCol>
                <a:gridCol w="543217">
                  <a:extLst>
                    <a:ext uri="{9D8B030D-6E8A-4147-A177-3AD203B41FA5}">
                      <a16:colId xmlns:a16="http://schemas.microsoft.com/office/drawing/2014/main" val="4121636380"/>
                    </a:ext>
                  </a:extLst>
                </a:gridCol>
              </a:tblGrid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DIA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9366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620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1390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2805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640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47659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1060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1190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4643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544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022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592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1184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1332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77573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RPM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1900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1111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Power [kW]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7545" marR="7545" marT="7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0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6B017-127F-428F-9656-E08237E8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2" y="2247900"/>
            <a:ext cx="5523443" cy="6121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altLang="ko-KR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PLENUM</a:t>
            </a:r>
            <a:r>
              <a:rPr lang="ko-KR" altLang="en-US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ko-KR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FAN</a:t>
            </a:r>
            <a:endParaRPr lang="ko-KR" alt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A916442-7B2B-4DD0-BBB4-DA5DE951E314}"/>
              </a:ext>
            </a:extLst>
          </p:cNvPr>
          <p:cNvSpPr txBox="1">
            <a:spLocks/>
          </p:cNvSpPr>
          <p:nvPr/>
        </p:nvSpPr>
        <p:spPr>
          <a:xfrm>
            <a:off x="650792" y="2766060"/>
            <a:ext cx="5523443" cy="612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PLF Series (EC)</a:t>
            </a:r>
            <a:endParaRPr lang="ko-KR" altLang="en-US" sz="2400" i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542BD-F570-41FE-AF56-3D93B0A4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0000000-0008-0000-0200-00001B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37" y="3755482"/>
            <a:ext cx="3200367" cy="30395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13A389D-9F4F-4655-B7FF-9FADB6D7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58" y="8325982"/>
            <a:ext cx="2994025" cy="4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127F8C2D-E4A6-45B6-8BC5-698445EA78FE}"/>
              </a:ext>
            </a:extLst>
          </p:cNvPr>
          <p:cNvSpPr/>
          <p:nvPr/>
        </p:nvSpPr>
        <p:spPr>
          <a:xfrm>
            <a:off x="549114" y="2519534"/>
            <a:ext cx="3093036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54908" y="675948"/>
            <a:ext cx="3093035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83486" y="675948"/>
            <a:ext cx="2397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002060"/>
                </a:solidFill>
              </a:rPr>
              <a:t>제품 개요 </a:t>
            </a:r>
            <a:r>
              <a:rPr lang="en-US" altLang="ko-KR" sz="1400">
                <a:solidFill>
                  <a:srgbClr val="002060"/>
                </a:solidFill>
              </a:rPr>
              <a:t>(Product Overview)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8F9E89-8975-4B9D-B8D0-D9A0922D0B7D}"/>
              </a:ext>
            </a:extLst>
          </p:cNvPr>
          <p:cNvSpPr txBox="1"/>
          <p:nvPr/>
        </p:nvSpPr>
        <p:spPr>
          <a:xfrm>
            <a:off x="410098" y="1056918"/>
            <a:ext cx="5990697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공조</a:t>
            </a:r>
            <a:r>
              <a:rPr lang="en-US" altLang="ko-KR" sz="1100" dirty="0"/>
              <a:t>, </a:t>
            </a:r>
            <a:r>
              <a:rPr lang="ko-KR" altLang="en-US" sz="1100" dirty="0"/>
              <a:t>환기 송풍기로 건축설비 공간에서 </a:t>
            </a:r>
            <a:r>
              <a:rPr lang="ko-KR" altLang="en-US" sz="1100" dirty="0" err="1"/>
              <a:t>덕트</a:t>
            </a:r>
            <a:r>
              <a:rPr lang="ko-KR" altLang="en-US" sz="1100" dirty="0"/>
              <a:t> 연결형으로 최적화된 제품</a:t>
            </a:r>
            <a:r>
              <a:rPr lang="en-US" altLang="ko-KR" sz="1100" dirty="0"/>
              <a:t>. EC </a:t>
            </a:r>
            <a:r>
              <a:rPr lang="en-US" altLang="ko-KR" sz="1100" dirty="0" err="1"/>
              <a:t>controll</a:t>
            </a:r>
            <a:r>
              <a:rPr lang="ko-KR" altLang="en-US" sz="1100" dirty="0"/>
              <a:t>을 통한 제어운전으로 고효율 에너지 절약형 제품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AA9E6D-908E-451C-81D6-36020A3C5694}"/>
              </a:ext>
            </a:extLst>
          </p:cNvPr>
          <p:cNvSpPr txBox="1"/>
          <p:nvPr/>
        </p:nvSpPr>
        <p:spPr>
          <a:xfrm>
            <a:off x="599361" y="2528898"/>
            <a:ext cx="233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제품</a:t>
            </a:r>
            <a:r>
              <a:rPr lang="en-US" altLang="ko-KR" sz="1400" dirty="0">
                <a:solidFill>
                  <a:srgbClr val="002060"/>
                </a:solidFill>
              </a:rPr>
              <a:t> </a:t>
            </a:r>
            <a:r>
              <a:rPr lang="ko-KR" altLang="en-US" sz="1400" dirty="0">
                <a:solidFill>
                  <a:srgbClr val="002060"/>
                </a:solidFill>
              </a:rPr>
              <a:t>특징 </a:t>
            </a:r>
            <a:r>
              <a:rPr lang="en-US" altLang="ko-KR" sz="1400" dirty="0">
                <a:solidFill>
                  <a:srgbClr val="002060"/>
                </a:solidFill>
              </a:rPr>
              <a:t>(Product Features)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3164E-8387-4F3C-9E84-6A1A430114C2}"/>
              </a:ext>
            </a:extLst>
          </p:cNvPr>
          <p:cNvSpPr txBox="1"/>
          <p:nvPr/>
        </p:nvSpPr>
        <p:spPr>
          <a:xfrm>
            <a:off x="410101" y="1610464"/>
            <a:ext cx="6146825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An HVAC and ventilation fan optimized for duct connection in building facility spaces.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A-NOV</a:t>
            </a:r>
            <a:r>
              <a:rPr lang="ko-KR" altLang="en-US" sz="1100" dirty="0"/>
              <a:t> </a:t>
            </a:r>
            <a:r>
              <a:rPr lang="en-US" altLang="ko-KR" sz="1100" dirty="0"/>
              <a:t> is an energy-saving, high-efficiency product with controlled operation through EC control.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B100B-E104-4394-8983-4165B704F9BE}"/>
              </a:ext>
            </a:extLst>
          </p:cNvPr>
          <p:cNvSpPr txBox="1"/>
          <p:nvPr/>
        </p:nvSpPr>
        <p:spPr>
          <a:xfrm>
            <a:off x="410104" y="2886597"/>
            <a:ext cx="6314546" cy="564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+mn-ea"/>
              </a:rPr>
              <a:t>풍량과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정압에</a:t>
            </a:r>
            <a:r>
              <a:rPr lang="ko-KR" altLang="en-US" sz="1100" dirty="0">
                <a:latin typeface="+mn-ea"/>
              </a:rPr>
              <a:t> 따른 </a:t>
            </a:r>
            <a:r>
              <a:rPr lang="en-US" altLang="ko-KR" sz="1100" dirty="0">
                <a:latin typeface="+mn-ea"/>
              </a:rPr>
              <a:t>2</a:t>
            </a:r>
            <a:r>
              <a:rPr lang="ko-KR" altLang="en-US" sz="1100" dirty="0">
                <a:latin typeface="+mn-ea"/>
              </a:rPr>
              <a:t> 종류 </a:t>
            </a:r>
            <a:r>
              <a:rPr lang="ko-KR" altLang="en-US" sz="1100" dirty="0" err="1">
                <a:latin typeface="+mn-ea"/>
              </a:rPr>
              <a:t>임펠러</a:t>
            </a:r>
            <a:r>
              <a:rPr lang="ko-KR" altLang="en-US" sz="1100" dirty="0">
                <a:latin typeface="+mn-ea"/>
              </a:rPr>
              <a:t> 적용 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 err="1">
                <a:latin typeface="+mn-ea"/>
              </a:rPr>
              <a:t>대풍량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저 </a:t>
            </a:r>
            <a:r>
              <a:rPr lang="ko-KR" altLang="en-US" sz="1100" dirty="0" err="1">
                <a:latin typeface="+mn-ea"/>
              </a:rPr>
              <a:t>정압형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/ </a:t>
            </a:r>
            <a:r>
              <a:rPr lang="ko-KR" altLang="en-US" sz="1100" dirty="0">
                <a:latin typeface="+mn-ea"/>
              </a:rPr>
              <a:t>중 </a:t>
            </a:r>
            <a:r>
              <a:rPr lang="ko-KR" altLang="en-US" sz="1100" dirty="0" err="1">
                <a:latin typeface="+mn-ea"/>
              </a:rPr>
              <a:t>품량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고 </a:t>
            </a:r>
            <a:r>
              <a:rPr lang="ko-KR" altLang="en-US" sz="1100" dirty="0" err="1">
                <a:latin typeface="+mn-ea"/>
              </a:rPr>
              <a:t>정압용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+mn-ea"/>
              </a:rPr>
              <a:t>임펠러는</a:t>
            </a:r>
            <a:r>
              <a:rPr lang="ko-KR" altLang="en-US" sz="1100" dirty="0">
                <a:latin typeface="+mn-ea"/>
              </a:rPr>
              <a:t> 알루미늄 재질이고</a:t>
            </a:r>
            <a:r>
              <a:rPr lang="en-US" altLang="ko-KR" sz="1100" dirty="0">
                <a:latin typeface="+mn-ea"/>
              </a:rPr>
              <a:t>,</a:t>
            </a:r>
            <a:r>
              <a:rPr lang="ko-KR" altLang="en-US" sz="1100" dirty="0">
                <a:latin typeface="+mn-ea"/>
              </a:rPr>
              <a:t>  관성모멘트를 최소화하고</a:t>
            </a:r>
            <a:r>
              <a:rPr lang="en-US" altLang="ko-KR" sz="1100" dirty="0">
                <a:latin typeface="+mn-ea"/>
              </a:rPr>
              <a:t>, VL</a:t>
            </a:r>
            <a:r>
              <a:rPr lang="ko-KR" altLang="en-US" sz="1100" dirty="0">
                <a:latin typeface="+mn-ea"/>
              </a:rPr>
              <a:t>효과를 극대화한 제품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EC </a:t>
            </a:r>
            <a:r>
              <a:rPr lang="ko-KR" altLang="en-US" sz="1100" dirty="0">
                <a:latin typeface="+mn-ea"/>
              </a:rPr>
              <a:t>모터용 견고한 베어링 사용하고</a:t>
            </a:r>
            <a:r>
              <a:rPr lang="en-US" altLang="ko-KR" sz="1100" dirty="0">
                <a:latin typeface="+mn-ea"/>
              </a:rPr>
              <a:t>, IE5 </a:t>
            </a:r>
            <a:r>
              <a:rPr lang="ko-KR" altLang="en-US" sz="1100" dirty="0">
                <a:latin typeface="+mn-ea"/>
              </a:rPr>
              <a:t>효율 등급</a:t>
            </a:r>
            <a:r>
              <a:rPr lang="en-US" altLang="ko-KR" sz="1100" dirty="0">
                <a:latin typeface="+mn-ea"/>
              </a:rPr>
              <a:t>,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F </a:t>
            </a:r>
            <a:r>
              <a:rPr lang="ko-KR" altLang="en-US" sz="1100" dirty="0">
                <a:latin typeface="+mn-ea"/>
              </a:rPr>
              <a:t>절연등급</a:t>
            </a:r>
            <a:r>
              <a:rPr lang="en-US" altLang="ko-KR" sz="1100" dirty="0">
                <a:latin typeface="+mn-ea"/>
              </a:rPr>
              <a:t>, IP55 </a:t>
            </a:r>
            <a:r>
              <a:rPr lang="ko-KR" altLang="en-US" sz="1100" dirty="0">
                <a:latin typeface="+mn-ea"/>
              </a:rPr>
              <a:t>보호등급을 적용한 </a:t>
            </a:r>
            <a:r>
              <a:rPr lang="ko-KR" altLang="en-US" sz="1100" dirty="0" err="1">
                <a:latin typeface="+mn-ea"/>
              </a:rPr>
              <a:t>무차원</a:t>
            </a:r>
            <a:r>
              <a:rPr lang="ko-KR" altLang="en-US" sz="1100" dirty="0">
                <a:latin typeface="+mn-ea"/>
              </a:rPr>
              <a:t> 속도조절기능 내장형 제품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Multi-voltage </a:t>
            </a:r>
            <a:r>
              <a:rPr lang="ko-KR" altLang="en-US" sz="1100" dirty="0">
                <a:latin typeface="+mn-ea"/>
              </a:rPr>
              <a:t>모터 적용</a:t>
            </a:r>
            <a:r>
              <a:rPr lang="en-US" altLang="ko-KR" sz="1100" dirty="0">
                <a:latin typeface="+mn-ea"/>
              </a:rPr>
              <a:t>. – 220 / 380V, 254 / 440V , 265 / 460V , 277 / 480V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부식방지용 분체 </a:t>
            </a:r>
            <a:r>
              <a:rPr lang="ko-KR" altLang="en-US" sz="1100" dirty="0" err="1">
                <a:latin typeface="+mn-ea"/>
              </a:rPr>
              <a:t>도장및</a:t>
            </a:r>
            <a:r>
              <a:rPr lang="ko-KR" altLang="en-US" sz="1100" dirty="0">
                <a:latin typeface="+mn-ea"/>
              </a:rPr>
              <a:t> 사용 온도 </a:t>
            </a:r>
            <a:r>
              <a:rPr lang="en-US" altLang="ko-KR" sz="1100" dirty="0">
                <a:latin typeface="+mn-ea"/>
              </a:rPr>
              <a:t>-20~65℃</a:t>
            </a:r>
            <a:r>
              <a:rPr lang="ko-KR" altLang="en-US" sz="1100" dirty="0">
                <a:latin typeface="+mn-ea"/>
              </a:rPr>
              <a:t>를 적용한 견고한 구조체 제품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특수주문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 err="1">
                <a:latin typeface="+mn-ea"/>
              </a:rPr>
              <a:t>센싱제어</a:t>
            </a:r>
            <a:r>
              <a:rPr lang="en-US" altLang="ko-KR" sz="1100" dirty="0">
                <a:latin typeface="+mn-ea"/>
              </a:rPr>
              <a:t>( </a:t>
            </a:r>
            <a:r>
              <a:rPr lang="ko-KR" altLang="en-US" sz="1100" dirty="0">
                <a:latin typeface="+mn-ea"/>
              </a:rPr>
              <a:t>온도 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습도 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속도 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가스농도등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를 통한 스마트한 설정으로 운전비와 효율성을 극대화한 제품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장비 재질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주문사양에 의거 </a:t>
            </a:r>
            <a:r>
              <a:rPr lang="en-US" altLang="ko-KR" sz="1100" dirty="0">
                <a:latin typeface="+mn-ea"/>
              </a:rPr>
              <a:t>GI-SHEET, STS- SHEET, MILD-STEEL.</a:t>
            </a:r>
            <a:r>
              <a:rPr lang="ko-KR" altLang="en-US" sz="1100" dirty="0">
                <a:latin typeface="+mn-ea"/>
              </a:rPr>
              <a:t>변경 가능 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Two types of impellers are applied depending on airflow and static pressure (high airflow, low static pressure / medium airflow with high static pressure).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The impeller is made of aluminum, minimizing GD and maximizing Vaneless effect.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Equipped with an EC motor and durable bearings, featuring IE5 efficiency class, F insulation class, and IP55 protection rating, with an integrated variable speed control function.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Multi-voltage motor compatibility : 220/380V, 254/440V, 265/460V, 277/480V.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Corrosion-resistant powder coating and a robust structure designed for operating temperatures between -20°C and 65°C.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Special order : Smart settings through sensing control (temperature, humidity, speed, gas concentration, etc.) to maximize operational cost savings and efficiency.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Equipment material: Can be customized according to specifications, such as GI-SHEET, STS-SHEET, or MILD-STEEL.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73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A4852B-DB60-465A-B279-4B49F5D91DDA}"/>
              </a:ext>
            </a:extLst>
          </p:cNvPr>
          <p:cNvSpPr/>
          <p:nvPr/>
        </p:nvSpPr>
        <p:spPr>
          <a:xfrm>
            <a:off x="555560" y="4635473"/>
            <a:ext cx="3118141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4C451A7-2D29-4373-A4A5-06F642A79B0C}"/>
              </a:ext>
            </a:extLst>
          </p:cNvPr>
          <p:cNvSpPr/>
          <p:nvPr/>
        </p:nvSpPr>
        <p:spPr>
          <a:xfrm>
            <a:off x="579374" y="682368"/>
            <a:ext cx="309432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C505-5289-4A72-A89E-E7EE4597CEE1}"/>
              </a:ext>
            </a:extLst>
          </p:cNvPr>
          <p:cNvSpPr txBox="1"/>
          <p:nvPr/>
        </p:nvSpPr>
        <p:spPr>
          <a:xfrm>
            <a:off x="625119" y="687244"/>
            <a:ext cx="233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주요 용도 </a:t>
            </a:r>
            <a:r>
              <a:rPr lang="en-US" altLang="ko-KR" sz="1400" dirty="0">
                <a:solidFill>
                  <a:srgbClr val="002060"/>
                </a:solidFill>
              </a:rPr>
              <a:t>(Main</a:t>
            </a:r>
            <a:r>
              <a:rPr lang="ko-KR" altLang="en-US" sz="1400" dirty="0">
                <a:solidFill>
                  <a:srgbClr val="002060"/>
                </a:solidFill>
              </a:rPr>
              <a:t> </a:t>
            </a:r>
            <a:r>
              <a:rPr lang="en-US" altLang="ko-KR" sz="1400" dirty="0">
                <a:solidFill>
                  <a:srgbClr val="002060"/>
                </a:solidFill>
              </a:rPr>
              <a:t>Application)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F6472-4021-4C49-BC8B-DA02152B1A2F}"/>
              </a:ext>
            </a:extLst>
          </p:cNvPr>
          <p:cNvSpPr txBox="1"/>
          <p:nvPr/>
        </p:nvSpPr>
        <p:spPr>
          <a:xfrm>
            <a:off x="400580" y="1030779"/>
            <a:ext cx="6047316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반도체 장비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국소부위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환기설비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Clean room booth </a:t>
            </a:r>
            <a:r>
              <a:rPr lang="ko-KR" altLang="en-US" sz="1100" dirty="0">
                <a:latin typeface="+mn-ea"/>
              </a:rPr>
              <a:t>급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배기용</a:t>
            </a:r>
            <a:r>
              <a:rPr lang="en-US" altLang="ko-KR" sz="1100" dirty="0">
                <a:latin typeface="+mn-ea"/>
              </a:rPr>
              <a:t>, A.H.U </a:t>
            </a:r>
            <a:r>
              <a:rPr lang="ko-KR" altLang="en-US" sz="1100" dirty="0">
                <a:latin typeface="+mn-ea"/>
              </a:rPr>
              <a:t>등 공조장비 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건조장치 및 원자력발전소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국소 환기용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주차장 급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배기용</a:t>
            </a:r>
            <a:r>
              <a:rPr lang="en-US" altLang="ko-KR" sz="1100" dirty="0">
                <a:latin typeface="+mn-ea"/>
              </a:rPr>
              <a:t>, Air washer</a:t>
            </a:r>
            <a:r>
              <a:rPr lang="ko-KR" altLang="en-US" sz="1100" dirty="0">
                <a:latin typeface="+mn-ea"/>
              </a:rPr>
              <a:t>용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특수 환경 설정에 따른 제어운전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가스 농도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온도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 등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기타 일반산업용 강제 </a:t>
            </a:r>
            <a:r>
              <a:rPr lang="ko-KR" altLang="en-US" sz="1100" dirty="0" err="1">
                <a:latin typeface="+mn-ea"/>
              </a:rPr>
              <a:t>송풍장치</a:t>
            </a:r>
            <a:endParaRPr lang="ko-KR" altLang="en-US" sz="11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9E0030-5FA2-420D-9275-077D6AA859A5}"/>
              </a:ext>
            </a:extLst>
          </p:cNvPr>
          <p:cNvSpPr txBox="1"/>
          <p:nvPr/>
        </p:nvSpPr>
        <p:spPr>
          <a:xfrm>
            <a:off x="410103" y="2438699"/>
            <a:ext cx="6305022" cy="158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For semiconductor equipment and localized ventilation systems.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Suitable for clean room booths for supply and exhaust, HVAC equipment such as AHU.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 drying systems, and nuclear power plant local ventilation.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  A-NOV  is also applicable for parking lot ventilation, air washer systems, and controlled operation based on specific environmental settings such as gas concentration and temperature etc.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 Additionally, it serves as a forced ventilation unit for various general industrial applications.</a:t>
            </a:r>
            <a:endParaRPr lang="ko-KR" alt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E172D-EE5E-4469-98D0-A62D4C01E5DC}"/>
              </a:ext>
            </a:extLst>
          </p:cNvPr>
          <p:cNvSpPr txBox="1"/>
          <p:nvPr/>
        </p:nvSpPr>
        <p:spPr>
          <a:xfrm>
            <a:off x="579374" y="4645223"/>
            <a:ext cx="20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</a:rPr>
              <a:t>FAN</a:t>
            </a:r>
            <a:r>
              <a:rPr lang="ko-KR" altLang="en-US" sz="1400" dirty="0">
                <a:solidFill>
                  <a:srgbClr val="002060"/>
                </a:solidFill>
              </a:rPr>
              <a:t> 구조 </a:t>
            </a:r>
            <a:r>
              <a:rPr lang="en-US" altLang="ko-KR" sz="1400" dirty="0">
                <a:solidFill>
                  <a:srgbClr val="002060"/>
                </a:solidFill>
              </a:rPr>
              <a:t>(Fan </a:t>
            </a:r>
            <a:r>
              <a:rPr lang="en-US" altLang="ko-KR" sz="1400" dirty="0" err="1">
                <a:solidFill>
                  <a:srgbClr val="002060"/>
                </a:solidFill>
              </a:rPr>
              <a:t>Sturcture</a:t>
            </a:r>
            <a:r>
              <a:rPr lang="en-US" altLang="ko-KR" sz="1400" dirty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88049" y="9477601"/>
            <a:ext cx="532549" cy="428400"/>
          </a:xfrm>
        </p:spPr>
        <p:txBody>
          <a:bodyPr/>
          <a:lstStyle/>
          <a:p>
            <a:fld id="{CFDEB7D0-3808-4E9C-9F0F-63D59E3E85EA}" type="slidenum">
              <a:rPr lang="ko-KR" altLang="en-US" sz="2000" smtClean="0">
                <a:solidFill>
                  <a:schemeClr val="tx1"/>
                </a:solidFill>
              </a:rPr>
              <a:pPr/>
              <a:t>23</a:t>
            </a:fld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45B3B21-F81A-4F0F-A765-AE477DB7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8" y="5166967"/>
            <a:ext cx="5716546" cy="2300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0F03F2-58BD-4E2A-B014-45138CEA1815}"/>
              </a:ext>
            </a:extLst>
          </p:cNvPr>
          <p:cNvSpPr txBox="1"/>
          <p:nvPr/>
        </p:nvSpPr>
        <p:spPr>
          <a:xfrm>
            <a:off x="616770" y="7467301"/>
            <a:ext cx="5920846" cy="149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</a:rPr>
              <a:t>부품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설명 </a:t>
            </a:r>
            <a:r>
              <a:rPr lang="en-US" altLang="ko-KR" dirty="0">
                <a:latin typeface="+mn-ea"/>
              </a:rPr>
              <a:t>: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100" dirty="0">
                <a:latin typeface="+mn-ea"/>
              </a:rPr>
              <a:t>Motor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: E.C motor </a:t>
            </a:r>
            <a:r>
              <a:rPr lang="ko-KR" altLang="en-US" sz="1100" dirty="0">
                <a:latin typeface="+mn-ea"/>
              </a:rPr>
              <a:t>적용제품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다기능 제어가능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온도</a:t>
            </a:r>
            <a:r>
              <a:rPr lang="en-US" altLang="ko-KR" sz="1100" dirty="0">
                <a:latin typeface="+mn-ea"/>
              </a:rPr>
              <a:t>,</a:t>
            </a:r>
            <a:r>
              <a:rPr lang="ko-KR" altLang="en-US" sz="1100" dirty="0">
                <a:latin typeface="+mn-ea"/>
              </a:rPr>
              <a:t>습도</a:t>
            </a:r>
            <a:r>
              <a:rPr lang="en-US" altLang="ko-KR" sz="1100" dirty="0">
                <a:latin typeface="+mn-ea"/>
              </a:rPr>
              <a:t>,</a:t>
            </a:r>
            <a:r>
              <a:rPr lang="ko-KR" altLang="en-US" sz="1100" dirty="0">
                <a:latin typeface="+mn-ea"/>
              </a:rPr>
              <a:t>속도</a:t>
            </a:r>
            <a:r>
              <a:rPr lang="en-US" altLang="ko-KR" sz="1100" dirty="0">
                <a:latin typeface="+mn-ea"/>
              </a:rPr>
              <a:t>,</a:t>
            </a:r>
            <a:r>
              <a:rPr lang="ko-KR" altLang="en-US" sz="1100" dirty="0">
                <a:latin typeface="+mn-ea"/>
              </a:rPr>
              <a:t>농도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외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>
                <a:latin typeface="+mn-ea"/>
              </a:rPr>
              <a:t>Impeller :  Airfoil blade &amp; Backward curve </a:t>
            </a:r>
            <a:r>
              <a:rPr lang="ko-KR" altLang="en-US" sz="1100" dirty="0">
                <a:latin typeface="+mn-ea"/>
              </a:rPr>
              <a:t>적용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 err="1">
                <a:latin typeface="+mn-ea"/>
              </a:rPr>
              <a:t>풍량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정압조건선택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>
                <a:latin typeface="+mn-ea"/>
              </a:rPr>
              <a:t>Bellmouth :  small &amp; compact design type ( </a:t>
            </a:r>
            <a:r>
              <a:rPr lang="ko-KR" altLang="en-US" sz="1100" dirty="0">
                <a:latin typeface="+mn-ea"/>
              </a:rPr>
              <a:t>공간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최적화</a:t>
            </a:r>
            <a:r>
              <a:rPr lang="en-US" altLang="ko-KR" sz="1100" dirty="0">
                <a:latin typeface="+mn-ea"/>
              </a:rPr>
              <a:t>) + </a:t>
            </a:r>
            <a:r>
              <a:rPr lang="ko-KR" altLang="en-US" sz="1100" dirty="0">
                <a:latin typeface="+mn-ea"/>
              </a:rPr>
              <a:t>속도제어 </a:t>
            </a:r>
            <a:r>
              <a:rPr lang="ko-KR" altLang="en-US" sz="1100" dirty="0" err="1">
                <a:latin typeface="+mn-ea"/>
              </a:rPr>
              <a:t>측정공</a:t>
            </a:r>
            <a:r>
              <a:rPr lang="ko-KR" altLang="en-US" sz="1100" dirty="0">
                <a:latin typeface="+mn-ea"/>
              </a:rPr>
              <a:t> 설치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>
                <a:latin typeface="+mn-ea"/>
              </a:rPr>
              <a:t>Structure &amp; frame :  </a:t>
            </a:r>
            <a:r>
              <a:rPr lang="ko-KR" altLang="en-US" sz="1100" dirty="0">
                <a:latin typeface="+mn-ea"/>
              </a:rPr>
              <a:t>강력한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구조와 진동 최소화 구조체 적용</a:t>
            </a:r>
            <a:r>
              <a:rPr lang="en-US" altLang="ko-KR" sz="11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06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AD1F83-1790-4C54-9D71-DAC0BFBA55D8}"/>
              </a:ext>
            </a:extLst>
          </p:cNvPr>
          <p:cNvSpPr txBox="1"/>
          <p:nvPr/>
        </p:nvSpPr>
        <p:spPr>
          <a:xfrm>
            <a:off x="239162" y="858005"/>
            <a:ext cx="6245458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How to read Air Performance Data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380418" y="1293307"/>
            <a:ext cx="268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Model</a:t>
            </a:r>
            <a:r>
              <a:rPr lang="ko-KR" altLang="en-US" sz="1400" dirty="0"/>
              <a:t> </a:t>
            </a:r>
            <a:r>
              <a:rPr lang="en-US" altLang="ko-KR" sz="1400"/>
              <a:t>Reference       PLF   063  NE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FAB22-B61A-4E3B-B788-604465E9C43D}"/>
              </a:ext>
            </a:extLst>
          </p:cNvPr>
          <p:cNvSpPr txBox="1"/>
          <p:nvPr/>
        </p:nvSpPr>
        <p:spPr>
          <a:xfrm>
            <a:off x="2843721" y="209465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FAN Model Name</a:t>
            </a:r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A3DD-CE4B-4D32-9661-E1C1E3B3EF07}"/>
              </a:ext>
            </a:extLst>
          </p:cNvPr>
          <p:cNvSpPr txBox="1"/>
          <p:nvPr/>
        </p:nvSpPr>
        <p:spPr>
          <a:xfrm>
            <a:off x="2835656" y="1824370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Impeller Diameter (1 cm)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E01F4-341A-44A9-BCF1-67CCD074B7C8}"/>
              </a:ext>
            </a:extLst>
          </p:cNvPr>
          <p:cNvSpPr txBox="1"/>
          <p:nvPr/>
        </p:nvSpPr>
        <p:spPr>
          <a:xfrm>
            <a:off x="2852532" y="1601084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New Type</a:t>
            </a:r>
            <a:endParaRPr lang="ko-KR" altLang="en-US" sz="10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AB30393-221C-4BD2-9D41-980A49FC405B}"/>
              </a:ext>
            </a:extLst>
          </p:cNvPr>
          <p:cNvCxnSpPr>
            <a:cxnSpLocks/>
          </p:cNvCxnSpPr>
          <p:nvPr/>
        </p:nvCxnSpPr>
        <p:spPr>
          <a:xfrm>
            <a:off x="1828800" y="1549758"/>
            <a:ext cx="466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E3C39-6ED4-49BC-83DE-7027195D3FEF}"/>
              </a:ext>
            </a:extLst>
          </p:cNvPr>
          <p:cNvCxnSpPr>
            <a:cxnSpLocks/>
          </p:cNvCxnSpPr>
          <p:nvPr/>
        </p:nvCxnSpPr>
        <p:spPr>
          <a:xfrm>
            <a:off x="2724944" y="1550026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EFDC034-F5D7-40BF-AB47-471A08E9259D}"/>
              </a:ext>
            </a:extLst>
          </p:cNvPr>
          <p:cNvCxnSpPr>
            <a:cxnSpLocks/>
          </p:cNvCxnSpPr>
          <p:nvPr/>
        </p:nvCxnSpPr>
        <p:spPr>
          <a:xfrm>
            <a:off x="2349500" y="1549758"/>
            <a:ext cx="274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739178C-8374-498E-A944-428248B2E431}"/>
              </a:ext>
            </a:extLst>
          </p:cNvPr>
          <p:cNvCxnSpPr>
            <a:cxnSpLocks/>
          </p:cNvCxnSpPr>
          <p:nvPr/>
        </p:nvCxnSpPr>
        <p:spPr>
          <a:xfrm>
            <a:off x="2077178" y="2209686"/>
            <a:ext cx="8041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3537CE9-F39A-480A-87B7-96D0AADC2B78}"/>
              </a:ext>
            </a:extLst>
          </p:cNvPr>
          <p:cNvCxnSpPr>
            <a:cxnSpLocks/>
          </p:cNvCxnSpPr>
          <p:nvPr/>
        </p:nvCxnSpPr>
        <p:spPr>
          <a:xfrm>
            <a:off x="2495552" y="1955685"/>
            <a:ext cx="3857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C13F33B-465E-4224-8F62-0EB7DC8319DA}"/>
              </a:ext>
            </a:extLst>
          </p:cNvPr>
          <p:cNvCxnSpPr>
            <a:cxnSpLocks/>
          </p:cNvCxnSpPr>
          <p:nvPr/>
        </p:nvCxnSpPr>
        <p:spPr>
          <a:xfrm>
            <a:off x="2776538" y="1736610"/>
            <a:ext cx="1047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84B6D03-CAAF-4A7D-BFED-3CDAEBDACD4D}"/>
              </a:ext>
            </a:extLst>
          </p:cNvPr>
          <p:cNvCxnSpPr>
            <a:cxnSpLocks/>
          </p:cNvCxnSpPr>
          <p:nvPr/>
        </p:nvCxnSpPr>
        <p:spPr>
          <a:xfrm>
            <a:off x="2077178" y="1549758"/>
            <a:ext cx="0" cy="659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3E4F43A-FB74-4814-B21D-A9DB29E02B6A}"/>
              </a:ext>
            </a:extLst>
          </p:cNvPr>
          <p:cNvCxnSpPr>
            <a:cxnSpLocks/>
          </p:cNvCxnSpPr>
          <p:nvPr/>
        </p:nvCxnSpPr>
        <p:spPr>
          <a:xfrm>
            <a:off x="2495552" y="1549758"/>
            <a:ext cx="0" cy="40592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6C42E7A-D0D4-46F6-B9AC-B439088F5977}"/>
              </a:ext>
            </a:extLst>
          </p:cNvPr>
          <p:cNvCxnSpPr>
            <a:cxnSpLocks/>
          </p:cNvCxnSpPr>
          <p:nvPr/>
        </p:nvCxnSpPr>
        <p:spPr>
          <a:xfrm>
            <a:off x="2776538" y="1549758"/>
            <a:ext cx="0" cy="1868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3C0262A2-7CCF-49CF-AF4A-D347CFDC50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0964" y="2804583"/>
          <a:ext cx="473338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347">
                  <a:extLst>
                    <a:ext uri="{9D8B030D-6E8A-4147-A177-3AD203B41FA5}">
                      <a16:colId xmlns:a16="http://schemas.microsoft.com/office/drawing/2014/main" val="3209699888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870388889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639622847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93095683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Air Volume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Static Pressure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FAN Speed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Shaft Power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5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 </a:t>
                      </a:r>
                      <a:r>
                        <a:rPr lang="en-US" sz="1100" u="none" strike="noStrike" dirty="0">
                          <a:effectLst/>
                        </a:rPr>
                        <a:t>CMM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 </a:t>
                      </a:r>
                      <a:r>
                        <a:rPr lang="en-US" sz="1100" u="none" strike="noStrike" dirty="0" err="1">
                          <a:effectLst/>
                        </a:rPr>
                        <a:t>mmAq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1407 </a:t>
                      </a:r>
                      <a:r>
                        <a:rPr lang="en-US" sz="1100" u="none" strike="noStrike" dirty="0">
                          <a:effectLst/>
                        </a:rPr>
                        <a:t>rpm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4.5 </a:t>
                      </a:r>
                      <a:r>
                        <a:rPr lang="en-US" sz="1100" u="none" strike="noStrike" dirty="0">
                          <a:effectLst/>
                        </a:rPr>
                        <a:t>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269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CCC5A210-6149-408E-AFA5-DCBE7E93DDCE}"/>
              </a:ext>
            </a:extLst>
          </p:cNvPr>
          <p:cNvSpPr txBox="1"/>
          <p:nvPr/>
        </p:nvSpPr>
        <p:spPr>
          <a:xfrm>
            <a:off x="1065443" y="257688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Example)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08C939-63AE-4A8E-B9B2-C838D55ADAF1}"/>
              </a:ext>
            </a:extLst>
          </p:cNvPr>
          <p:cNvSpPr txBox="1"/>
          <p:nvPr/>
        </p:nvSpPr>
        <p:spPr>
          <a:xfrm>
            <a:off x="1463729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Performance Curve</a:t>
            </a:r>
          </a:p>
          <a:p>
            <a:r>
              <a:rPr lang="en-US" altLang="ko-KR" sz="900" dirty="0"/>
              <a:t>(Air Volume and Static Pressure Curve on Fan Speed)</a:t>
            </a:r>
            <a:endParaRPr lang="ko-KR" altLang="en-US" sz="9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96BB9D-2B96-4865-AAF6-5D60B8656BD8}"/>
              </a:ext>
            </a:extLst>
          </p:cNvPr>
          <p:cNvSpPr txBox="1"/>
          <p:nvPr/>
        </p:nvSpPr>
        <p:spPr>
          <a:xfrm>
            <a:off x="2795467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Best Efficiency Curve</a:t>
            </a:r>
          </a:p>
          <a:p>
            <a:r>
              <a:rPr lang="en-US" altLang="ko-KR" sz="900" dirty="0"/>
              <a:t>(Efficiency Curve on Air Volume and Static Pressure)</a:t>
            </a:r>
            <a:endParaRPr lang="ko-KR" altLang="en-US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76342F-2BF9-4BEF-BC1A-C03F43D05A6C}"/>
              </a:ext>
            </a:extLst>
          </p:cNvPr>
          <p:cNvSpPr txBox="1"/>
          <p:nvPr/>
        </p:nvSpPr>
        <p:spPr>
          <a:xfrm>
            <a:off x="4127205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Shaft Power Curve</a:t>
            </a:r>
          </a:p>
          <a:p>
            <a:r>
              <a:rPr lang="en-US" altLang="ko-KR" sz="900" dirty="0"/>
              <a:t>(Shaft Power Curve on Air Volume and Static Pressure)</a:t>
            </a:r>
            <a:endParaRPr lang="ko-KR" altLang="en-US" sz="900" dirty="0"/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9E040E16-C8B6-4905-AE41-AC5D186ACA2F}"/>
              </a:ext>
            </a:extLst>
          </p:cNvPr>
          <p:cNvCxnSpPr>
            <a:cxnSpLocks/>
            <a:endCxn id="59" idx="0"/>
          </p:cNvCxnSpPr>
          <p:nvPr/>
        </p:nvCxnSpPr>
        <p:spPr>
          <a:xfrm rot="16200000" flipH="1">
            <a:off x="3069895" y="6302801"/>
            <a:ext cx="2577920" cy="81747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ECE081AF-2F65-426F-BBD0-800AF70763A9}"/>
              </a:ext>
            </a:extLst>
          </p:cNvPr>
          <p:cNvCxnSpPr>
            <a:cxnSpLocks/>
            <a:endCxn id="58" idx="0"/>
          </p:cNvCxnSpPr>
          <p:nvPr/>
        </p:nvCxnSpPr>
        <p:spPr>
          <a:xfrm rot="16200000" flipH="1">
            <a:off x="2363901" y="6928544"/>
            <a:ext cx="1783057" cy="3608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연결선: 꺾임 68">
            <a:extLst>
              <a:ext uri="{FF2B5EF4-FFF2-40B4-BE49-F238E27FC236}">
                <a16:creationId xmlns:a16="http://schemas.microsoft.com/office/drawing/2014/main" id="{81E3E903-1069-429A-AA28-267DCA9FD82F}"/>
              </a:ext>
            </a:extLst>
          </p:cNvPr>
          <p:cNvCxnSpPr>
            <a:cxnSpLocks/>
            <a:endCxn id="57" idx="0"/>
          </p:cNvCxnSpPr>
          <p:nvPr/>
        </p:nvCxnSpPr>
        <p:spPr>
          <a:xfrm rot="5400000">
            <a:off x="889560" y="6358063"/>
            <a:ext cx="2856998" cy="42787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54F84CE-DA89-42CD-9058-C03985EF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23" y="1255668"/>
            <a:ext cx="756166" cy="19152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07FA1E50-F648-4664-BC85-1AA6F68D7730}"/>
              </a:ext>
            </a:extLst>
          </p:cNvPr>
          <p:cNvGrpSpPr/>
          <p:nvPr/>
        </p:nvGrpSpPr>
        <p:grpSpPr>
          <a:xfrm>
            <a:off x="624508" y="3887717"/>
            <a:ext cx="5608984" cy="3609662"/>
            <a:chOff x="0" y="0"/>
            <a:chExt cx="5588050" cy="3601288"/>
          </a:xfrm>
        </p:grpSpPr>
        <p:graphicFrame>
          <p:nvGraphicFramePr>
            <p:cNvPr id="44" name="차트 43">
              <a:extLst>
                <a:ext uri="{FF2B5EF4-FFF2-40B4-BE49-F238E27FC236}">
                  <a16:creationId xmlns:a16="http://schemas.microsoft.com/office/drawing/2014/main" id="{CD66075E-795D-4710-92DA-7B1AD4D54E7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5588050" cy="3601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5" name="차트 44">
              <a:extLst>
                <a:ext uri="{FF2B5EF4-FFF2-40B4-BE49-F238E27FC236}">
                  <a16:creationId xmlns:a16="http://schemas.microsoft.com/office/drawing/2014/main" id="{195416BF-3733-4399-B20B-F5DD6269793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4143" y="3203372"/>
            <a:ext cx="4566881" cy="260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5065202-D0D5-4514-9614-3CBDABD29EB6}"/>
                </a:ext>
              </a:extLst>
            </p:cNvPr>
            <p:cNvSpPr/>
            <p:nvPr/>
          </p:nvSpPr>
          <p:spPr>
            <a:xfrm>
              <a:off x="4826989" y="3291634"/>
              <a:ext cx="618948" cy="134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/hr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298D253-9FE7-4202-8B2D-75A7C62EE8D4}"/>
                </a:ext>
              </a:extLst>
            </p:cNvPr>
            <p:cNvSpPr/>
            <p:nvPr/>
          </p:nvSpPr>
          <p:spPr>
            <a:xfrm>
              <a:off x="161358" y="413191"/>
              <a:ext cx="573317" cy="247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Ps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mmAq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A7C08F0-A891-4F04-B456-DBAA40ADE047}"/>
                </a:ext>
              </a:extLst>
            </p:cNvPr>
            <p:cNvSpPr/>
            <p:nvPr/>
          </p:nvSpPr>
          <p:spPr>
            <a:xfrm>
              <a:off x="4811640" y="3069744"/>
              <a:ext cx="682114" cy="131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/min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A7528203-9194-4AA5-B819-7086883F8E6F}"/>
                </a:ext>
              </a:extLst>
            </p:cNvPr>
            <p:cNvSpPr/>
            <p:nvPr/>
          </p:nvSpPr>
          <p:spPr>
            <a:xfrm>
              <a:off x="1774515" y="82165"/>
              <a:ext cx="1512679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Wheel</a:t>
              </a:r>
              <a:r>
                <a:rPr lang="en-US" altLang="ko-KR" sz="1000" b="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Dia : 630mm</a:t>
              </a:r>
              <a:endParaRPr lang="ko-KR" altLang="en-US" sz="1000" b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10BECA5-6558-4AA0-A49B-424FCBA8590C}"/>
                </a:ext>
              </a:extLst>
            </p:cNvPr>
            <p:cNvSpPr/>
            <p:nvPr/>
          </p:nvSpPr>
          <p:spPr>
            <a:xfrm>
              <a:off x="3678218" y="98764"/>
              <a:ext cx="1110300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ko-KR" sz="10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       </a:t>
              </a:r>
              <a:r>
                <a:rPr lang="el-GR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ρ = 1.2 </a:t>
              </a:r>
              <a:r>
                <a:rPr lang="en-US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kg/㎥</a:t>
              </a:r>
              <a:endParaRPr lang="ko-KR" altLang="en-US" sz="900" b="0">
                <a:solidFill>
                  <a:srgbClr val="CC99FF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:a16="http://schemas.microsoft.com/office/drawing/2014/main" id="{F2AD97BE-E834-4D7D-8A52-69F00AE0ABF2}"/>
              </a:ext>
            </a:extLst>
          </p:cNvPr>
          <p:cNvSpPr txBox="1"/>
          <p:nvPr/>
        </p:nvSpPr>
        <p:spPr>
          <a:xfrm>
            <a:off x="634838" y="3646091"/>
            <a:ext cx="5588324" cy="2462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/>
              <a:t>Performance Date PLF 063N</a:t>
            </a:r>
            <a:endParaRPr lang="ko-KR" altLang="en-US" sz="100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8647595-6222-4E91-8FEA-4AD6F975FFA0}"/>
              </a:ext>
            </a:extLst>
          </p:cNvPr>
          <p:cNvCxnSpPr>
            <a:cxnSpLocks/>
          </p:cNvCxnSpPr>
          <p:nvPr/>
        </p:nvCxnSpPr>
        <p:spPr>
          <a:xfrm>
            <a:off x="3075001" y="4887344"/>
            <a:ext cx="1923719" cy="118663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>
            <a:extLst>
              <a:ext uri="{FF2B5EF4-FFF2-40B4-BE49-F238E27FC236}">
                <a16:creationId xmlns:a16="http://schemas.microsoft.com/office/drawing/2014/main" id="{69F947F9-4460-4F16-A625-99842F6C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23" y="4276244"/>
            <a:ext cx="756166" cy="191527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BA013F56-A91A-4986-BAA7-DDDE4520662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979698" y="5185899"/>
            <a:ext cx="1156363" cy="1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60081" y="663235"/>
            <a:ext cx="2959913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60081" y="663235"/>
            <a:ext cx="295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+mj-ea"/>
              </a:rPr>
              <a:t>PLENUM FAN(EC) </a:t>
            </a:r>
            <a:r>
              <a:rPr lang="en-US" altLang="ko-KR" sz="1400" b="1" dirty="0">
                <a:latin typeface="+mj-ea"/>
              </a:rPr>
              <a:t>LAYOUT DATA</a:t>
            </a:r>
            <a:endParaRPr lang="ko-KR" altLang="en-US" sz="1400" b="1" dirty="0">
              <a:latin typeface="+mj-ea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7183" y="9445092"/>
            <a:ext cx="613667" cy="527403"/>
          </a:xfrm>
        </p:spPr>
        <p:txBody>
          <a:bodyPr/>
          <a:lstStyle/>
          <a:p>
            <a:pPr algn="l"/>
            <a:r>
              <a:rPr lang="en-US" altLang="ko-KR"/>
              <a:t>11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10C6A11-6FA1-4161-9C67-FF6922CC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76" y="2054597"/>
            <a:ext cx="3837447" cy="368194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DE81B2C-14E1-44A6-AE6D-CE0D5172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323" y="1267104"/>
            <a:ext cx="756166" cy="19152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1BDD433-BC80-421B-A6DD-EB3CB1F63DD3}"/>
              </a:ext>
            </a:extLst>
          </p:cNvPr>
          <p:cNvSpPr/>
          <p:nvPr/>
        </p:nvSpPr>
        <p:spPr>
          <a:xfrm>
            <a:off x="458369" y="1097347"/>
            <a:ext cx="56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</a:rPr>
              <a:t>■ OUTLINE 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DIMEMSION</a:t>
            </a: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F9234E4-B5B7-4D61-A8AD-AC7D0F82AA88}"/>
              </a:ext>
            </a:extLst>
          </p:cNvPr>
          <p:cNvGraphicFramePr>
            <a:graphicFrameLocks noGrp="1"/>
          </p:cNvGraphicFramePr>
          <p:nvPr/>
        </p:nvGraphicFramePr>
        <p:xfrm>
          <a:off x="432611" y="6261100"/>
          <a:ext cx="5915020" cy="2218766"/>
        </p:xfrm>
        <a:graphic>
          <a:graphicData uri="http://schemas.openxmlformats.org/drawingml/2006/table">
            <a:tbl>
              <a:tblPr/>
              <a:tblGrid>
                <a:gridCol w="838960">
                  <a:extLst>
                    <a:ext uri="{9D8B030D-6E8A-4147-A177-3AD203B41FA5}">
                      <a16:colId xmlns:a16="http://schemas.microsoft.com/office/drawing/2014/main" val="3666395066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1725012939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3112457404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2449201006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4695951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1674839202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218977733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2838745263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1609154535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738494101"/>
                    </a:ext>
                  </a:extLst>
                </a:gridCol>
                <a:gridCol w="507606">
                  <a:extLst>
                    <a:ext uri="{9D8B030D-6E8A-4147-A177-3AD203B41FA5}">
                      <a16:colId xmlns:a16="http://schemas.microsoft.com/office/drawing/2014/main" val="2248625951"/>
                    </a:ext>
                  </a:extLst>
                </a:gridCol>
              </a:tblGrid>
              <a:tr h="229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DIA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315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48841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365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63611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191629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307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444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619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714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812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245065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45912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374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549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644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742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787167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207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608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985405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328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369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468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582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738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936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96430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RPM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3000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950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330941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Power [Kw]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7053" marR="7053" marT="70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053" marR="7053" marT="7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51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A4852B-DB60-465A-B279-4B49F5D91DDA}"/>
              </a:ext>
            </a:extLst>
          </p:cNvPr>
          <p:cNvSpPr/>
          <p:nvPr/>
        </p:nvSpPr>
        <p:spPr>
          <a:xfrm>
            <a:off x="555653" y="4569969"/>
            <a:ext cx="287334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4C451A7-2D29-4373-A4A5-06F642A79B0C}"/>
              </a:ext>
            </a:extLst>
          </p:cNvPr>
          <p:cNvSpPr/>
          <p:nvPr/>
        </p:nvSpPr>
        <p:spPr>
          <a:xfrm>
            <a:off x="555653" y="682368"/>
            <a:ext cx="287334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C505-5289-4A72-A89E-E7EE4597CEE1}"/>
              </a:ext>
            </a:extLst>
          </p:cNvPr>
          <p:cNvSpPr txBox="1"/>
          <p:nvPr/>
        </p:nvSpPr>
        <p:spPr>
          <a:xfrm>
            <a:off x="601398" y="687244"/>
            <a:ext cx="233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주요 용도 </a:t>
            </a:r>
            <a:r>
              <a:rPr lang="en-US" altLang="ko-KR" sz="1400" dirty="0">
                <a:solidFill>
                  <a:srgbClr val="002060"/>
                </a:solidFill>
              </a:rPr>
              <a:t>(Main</a:t>
            </a:r>
            <a:r>
              <a:rPr lang="ko-KR" altLang="en-US" sz="1400" dirty="0">
                <a:solidFill>
                  <a:srgbClr val="002060"/>
                </a:solidFill>
              </a:rPr>
              <a:t> </a:t>
            </a:r>
            <a:r>
              <a:rPr lang="en-US" altLang="ko-KR" sz="1400" dirty="0">
                <a:solidFill>
                  <a:srgbClr val="002060"/>
                </a:solidFill>
              </a:rPr>
              <a:t>Application)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F6472-4021-4C49-BC8B-DA02152B1A2F}"/>
              </a:ext>
            </a:extLst>
          </p:cNvPr>
          <p:cNvSpPr txBox="1"/>
          <p:nvPr/>
        </p:nvSpPr>
        <p:spPr>
          <a:xfrm>
            <a:off x="400580" y="1030779"/>
            <a:ext cx="2942696" cy="158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반도체 장비</a:t>
            </a:r>
            <a:r>
              <a:rPr lang="en-US" altLang="ko-KR" sz="1100" dirty="0">
                <a:latin typeface="+mn-ea"/>
              </a:rPr>
              <a:t>, </a:t>
            </a:r>
            <a:r>
              <a:rPr lang="en-US" altLang="ko-KR" sz="1100" dirty="0" err="1">
                <a:latin typeface="+mn-ea"/>
              </a:rPr>
              <a:t>hume</a:t>
            </a:r>
            <a:r>
              <a:rPr lang="en-US" altLang="ko-KR" sz="1100" dirty="0">
                <a:latin typeface="+mn-ea"/>
              </a:rPr>
              <a:t> hood </a:t>
            </a:r>
            <a:r>
              <a:rPr lang="ko-KR" altLang="en-US" sz="1100" dirty="0">
                <a:latin typeface="+mn-ea"/>
              </a:rPr>
              <a:t>배기용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Clean room booth </a:t>
            </a:r>
            <a:r>
              <a:rPr lang="ko-KR" altLang="en-US" sz="1100" dirty="0">
                <a:latin typeface="+mn-ea"/>
              </a:rPr>
              <a:t>급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배기용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A.H.U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OAC</a:t>
            </a:r>
            <a:r>
              <a:rPr lang="ko-KR" altLang="en-US" sz="1100" dirty="0">
                <a:latin typeface="+mn-ea"/>
              </a:rPr>
              <a:t>등 공조 장비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건조장치 및 원자력발전소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국소 환기용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지하철 </a:t>
            </a:r>
            <a:r>
              <a:rPr lang="ko-KR" altLang="en-US" sz="1100" dirty="0" err="1">
                <a:latin typeface="+mn-ea"/>
              </a:rPr>
              <a:t>유막</a:t>
            </a:r>
            <a:r>
              <a:rPr lang="ko-KR" altLang="en-US" sz="1100" dirty="0">
                <a:latin typeface="+mn-ea"/>
              </a:rPr>
              <a:t> 급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배기용</a:t>
            </a:r>
            <a:r>
              <a:rPr lang="en-US" altLang="ko-KR" sz="1100" dirty="0">
                <a:latin typeface="+mn-ea"/>
              </a:rPr>
              <a:t>, Air washer</a:t>
            </a:r>
            <a:r>
              <a:rPr lang="ko-KR" altLang="en-US" sz="1100" dirty="0">
                <a:latin typeface="+mn-ea"/>
              </a:rPr>
              <a:t>용 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기타 일반 산업용 강제 송풍 장치</a:t>
            </a:r>
            <a:r>
              <a:rPr lang="en-US" altLang="ko-KR" sz="1100" dirty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9E0030-5FA2-420D-9275-077D6AA859A5}"/>
              </a:ext>
            </a:extLst>
          </p:cNvPr>
          <p:cNvSpPr txBox="1"/>
          <p:nvPr/>
        </p:nvSpPr>
        <p:spPr>
          <a:xfrm>
            <a:off x="410104" y="2629199"/>
            <a:ext cx="4731948" cy="158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Semiconductor equipment, Hume hood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Clean room booth supply.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A.H.U and such air conditioning equipment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The drying equipment and The nuclear power plant, The local ventilation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Subway film of oil supply. exhaust fan, Air washer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The diverse general industrial compulsion blower equipment</a:t>
            </a:r>
            <a:endParaRPr lang="ko-KR" alt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E172D-EE5E-4469-98D0-A62D4C01E5DC}"/>
              </a:ext>
            </a:extLst>
          </p:cNvPr>
          <p:cNvSpPr txBox="1"/>
          <p:nvPr/>
        </p:nvSpPr>
        <p:spPr>
          <a:xfrm>
            <a:off x="601398" y="4559804"/>
            <a:ext cx="20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</a:rPr>
              <a:t>FAN</a:t>
            </a:r>
            <a:r>
              <a:rPr lang="ko-KR" altLang="en-US" sz="1400" dirty="0">
                <a:solidFill>
                  <a:srgbClr val="002060"/>
                </a:solidFill>
              </a:rPr>
              <a:t> 구조 </a:t>
            </a:r>
            <a:r>
              <a:rPr lang="en-US" altLang="ko-KR" sz="1400" dirty="0">
                <a:solidFill>
                  <a:srgbClr val="002060"/>
                </a:solidFill>
              </a:rPr>
              <a:t>(Fan </a:t>
            </a:r>
            <a:r>
              <a:rPr lang="en-US" altLang="ko-KR" sz="1400" dirty="0" err="1">
                <a:solidFill>
                  <a:srgbClr val="002060"/>
                </a:solidFill>
              </a:rPr>
              <a:t>Sturcture</a:t>
            </a:r>
            <a:r>
              <a:rPr lang="en-US" altLang="ko-KR" sz="1400" dirty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88049" y="9477601"/>
            <a:ext cx="532549" cy="428400"/>
          </a:xfrm>
        </p:spPr>
        <p:txBody>
          <a:bodyPr/>
          <a:lstStyle/>
          <a:p>
            <a:fld id="{CFDEB7D0-3808-4E9C-9F0F-63D59E3E85EA}" type="slidenum">
              <a:rPr lang="ko-KR" altLang="en-US" sz="2000" smtClean="0">
                <a:solidFill>
                  <a:schemeClr val="tx1"/>
                </a:solidFill>
              </a:rPr>
              <a:pPr/>
              <a:t>3</a:t>
            </a:fld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8398B-1A7D-4D40-836D-3FA1B255F8C3}"/>
              </a:ext>
            </a:extLst>
          </p:cNvPr>
          <p:cNvSpPr txBox="1"/>
          <p:nvPr/>
        </p:nvSpPr>
        <p:spPr>
          <a:xfrm>
            <a:off x="555653" y="7652021"/>
            <a:ext cx="5920846" cy="161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부품</a:t>
            </a:r>
            <a:r>
              <a:rPr lang="en-US" altLang="ko-KR" dirty="0"/>
              <a:t> </a:t>
            </a:r>
            <a:r>
              <a:rPr lang="ko-KR" altLang="en-US" dirty="0"/>
              <a:t>설명 </a:t>
            </a:r>
            <a:r>
              <a:rPr lang="en-US" altLang="ko-KR" dirty="0"/>
              <a:t>: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100" dirty="0"/>
              <a:t>Motor</a:t>
            </a:r>
            <a:r>
              <a:rPr lang="ko-KR" altLang="en-US" sz="1100" dirty="0"/>
              <a:t> </a:t>
            </a:r>
            <a:r>
              <a:rPr lang="en-US" altLang="ko-KR" sz="1100" dirty="0"/>
              <a:t>: E.C motor </a:t>
            </a:r>
            <a:r>
              <a:rPr lang="ko-KR" altLang="en-US" sz="1100" dirty="0"/>
              <a:t>적용제품</a:t>
            </a:r>
            <a:r>
              <a:rPr lang="en-US" altLang="ko-KR" sz="1100" dirty="0"/>
              <a:t>(</a:t>
            </a:r>
            <a:r>
              <a:rPr lang="ko-KR" altLang="en-US" sz="1100" dirty="0"/>
              <a:t>다 기능 제어가능</a:t>
            </a:r>
            <a:r>
              <a:rPr lang="en-US" altLang="ko-KR" sz="1100" dirty="0"/>
              <a:t>: </a:t>
            </a:r>
            <a:r>
              <a:rPr lang="ko-KR" altLang="en-US" sz="1100" dirty="0"/>
              <a:t>온도</a:t>
            </a:r>
            <a:r>
              <a:rPr lang="en-US" altLang="ko-KR" sz="1100" dirty="0"/>
              <a:t>,</a:t>
            </a:r>
            <a:r>
              <a:rPr lang="ko-KR" altLang="en-US" sz="1100" dirty="0"/>
              <a:t>습도</a:t>
            </a:r>
            <a:r>
              <a:rPr lang="en-US" altLang="ko-KR" sz="1100" dirty="0"/>
              <a:t>,</a:t>
            </a:r>
            <a:r>
              <a:rPr lang="ko-KR" altLang="en-US" sz="1100" dirty="0"/>
              <a:t>속도</a:t>
            </a:r>
            <a:r>
              <a:rPr lang="en-US" altLang="ko-KR" sz="1100" dirty="0"/>
              <a:t>,</a:t>
            </a:r>
            <a:r>
              <a:rPr lang="ko-KR" altLang="en-US" sz="1100" dirty="0"/>
              <a:t>농도</a:t>
            </a:r>
            <a:r>
              <a:rPr lang="en-US" altLang="ko-KR" sz="1100" dirty="0"/>
              <a:t>, </a:t>
            </a:r>
            <a:r>
              <a:rPr lang="ko-KR" altLang="en-US" sz="1100" dirty="0"/>
              <a:t>외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Impeller :  Airfoil blade &amp; Backward curve </a:t>
            </a:r>
            <a:r>
              <a:rPr lang="ko-KR" altLang="en-US" sz="1100" dirty="0"/>
              <a:t>적용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풍량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정압</a:t>
            </a:r>
            <a:r>
              <a:rPr lang="ko-KR" altLang="en-US" sz="1100" dirty="0"/>
              <a:t> 조건선택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Bellmouth :  small &amp; compact design type ( </a:t>
            </a:r>
            <a:r>
              <a:rPr lang="ko-KR" altLang="en-US" sz="1100" dirty="0"/>
              <a:t>공간</a:t>
            </a:r>
            <a:r>
              <a:rPr lang="en-US" altLang="ko-KR" sz="1100" dirty="0"/>
              <a:t> </a:t>
            </a:r>
            <a:r>
              <a:rPr lang="ko-KR" altLang="en-US" sz="1100" dirty="0"/>
              <a:t>최적화</a:t>
            </a:r>
            <a:r>
              <a:rPr lang="en-US" altLang="ko-KR" sz="1100" dirty="0"/>
              <a:t>) + </a:t>
            </a:r>
            <a:r>
              <a:rPr lang="ko-KR" altLang="en-US" sz="1100" dirty="0"/>
              <a:t>속도 제어 </a:t>
            </a:r>
            <a:r>
              <a:rPr lang="ko-KR" altLang="en-US" sz="1100" dirty="0" err="1"/>
              <a:t>측정공</a:t>
            </a:r>
            <a:r>
              <a:rPr lang="ko-KR" altLang="en-US" sz="1100" dirty="0"/>
              <a:t> 설치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Structure &amp; frame :  </a:t>
            </a:r>
            <a:r>
              <a:rPr lang="ko-KR" altLang="en-US" sz="1100" dirty="0"/>
              <a:t>강력한</a:t>
            </a:r>
            <a:r>
              <a:rPr lang="en-US" altLang="ko-KR" sz="1100" dirty="0"/>
              <a:t> </a:t>
            </a:r>
            <a:r>
              <a:rPr lang="ko-KR" altLang="en-US" sz="1100" dirty="0"/>
              <a:t>구조와 진동 최소화 구조체 적용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Cooling Ejector : </a:t>
            </a:r>
            <a:r>
              <a:rPr lang="ko-KR" altLang="en-US" sz="1100" dirty="0"/>
              <a:t>모터 과열 방지용 보호장치</a:t>
            </a:r>
            <a:r>
              <a:rPr lang="en-US" altLang="ko-KR" sz="1100" dirty="0"/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671A6-FE91-4662-8CC1-0DADEBD1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6" y="5005626"/>
            <a:ext cx="5896944" cy="23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2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AD1F83-1790-4C54-9D71-DAC0BFBA55D8}"/>
              </a:ext>
            </a:extLst>
          </p:cNvPr>
          <p:cNvSpPr txBox="1"/>
          <p:nvPr/>
        </p:nvSpPr>
        <p:spPr>
          <a:xfrm>
            <a:off x="429662" y="858005"/>
            <a:ext cx="6245458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How to read Air Performance Data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380418" y="1293307"/>
            <a:ext cx="2744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Model</a:t>
            </a:r>
            <a:r>
              <a:rPr lang="ko-KR" altLang="en-US" sz="1400" dirty="0"/>
              <a:t> </a:t>
            </a:r>
            <a:r>
              <a:rPr lang="en-US" altLang="ko-KR" sz="1400"/>
              <a:t>Reference     ADFB   063   NE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FAB22-B61A-4E3B-B788-604465E9C43D}"/>
              </a:ext>
            </a:extLst>
          </p:cNvPr>
          <p:cNvSpPr txBox="1"/>
          <p:nvPr/>
        </p:nvSpPr>
        <p:spPr>
          <a:xfrm>
            <a:off x="2843721" y="209465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FAN Model Name</a:t>
            </a:r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A3DD-CE4B-4D32-9661-E1C1E3B3EF07}"/>
              </a:ext>
            </a:extLst>
          </p:cNvPr>
          <p:cNvSpPr txBox="1"/>
          <p:nvPr/>
        </p:nvSpPr>
        <p:spPr>
          <a:xfrm>
            <a:off x="2835656" y="1824370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Impeller Diameter (1 cm)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E01F4-341A-44A9-BCF1-67CCD074B7C8}"/>
              </a:ext>
            </a:extLst>
          </p:cNvPr>
          <p:cNvSpPr txBox="1"/>
          <p:nvPr/>
        </p:nvSpPr>
        <p:spPr>
          <a:xfrm>
            <a:off x="2852532" y="1601084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New Type</a:t>
            </a:r>
            <a:endParaRPr lang="ko-KR" altLang="en-US" sz="10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AB30393-221C-4BD2-9D41-980A49FC405B}"/>
              </a:ext>
            </a:extLst>
          </p:cNvPr>
          <p:cNvCxnSpPr>
            <a:cxnSpLocks/>
          </p:cNvCxnSpPr>
          <p:nvPr/>
        </p:nvCxnSpPr>
        <p:spPr>
          <a:xfrm>
            <a:off x="1828800" y="1549758"/>
            <a:ext cx="466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E3C39-6ED4-49BC-83DE-7027195D3FEF}"/>
              </a:ext>
            </a:extLst>
          </p:cNvPr>
          <p:cNvCxnSpPr>
            <a:cxnSpLocks/>
          </p:cNvCxnSpPr>
          <p:nvPr/>
        </p:nvCxnSpPr>
        <p:spPr>
          <a:xfrm>
            <a:off x="2724944" y="1550026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EFDC034-F5D7-40BF-AB47-471A08E9259D}"/>
              </a:ext>
            </a:extLst>
          </p:cNvPr>
          <p:cNvCxnSpPr>
            <a:cxnSpLocks/>
          </p:cNvCxnSpPr>
          <p:nvPr/>
        </p:nvCxnSpPr>
        <p:spPr>
          <a:xfrm>
            <a:off x="2349500" y="1549758"/>
            <a:ext cx="274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739178C-8374-498E-A944-428248B2E431}"/>
              </a:ext>
            </a:extLst>
          </p:cNvPr>
          <p:cNvCxnSpPr>
            <a:cxnSpLocks/>
          </p:cNvCxnSpPr>
          <p:nvPr/>
        </p:nvCxnSpPr>
        <p:spPr>
          <a:xfrm>
            <a:off x="2077178" y="2209686"/>
            <a:ext cx="8041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3537CE9-F39A-480A-87B7-96D0AADC2B78}"/>
              </a:ext>
            </a:extLst>
          </p:cNvPr>
          <p:cNvCxnSpPr>
            <a:cxnSpLocks/>
          </p:cNvCxnSpPr>
          <p:nvPr/>
        </p:nvCxnSpPr>
        <p:spPr>
          <a:xfrm>
            <a:off x="2495552" y="1955685"/>
            <a:ext cx="3857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C13F33B-465E-4224-8F62-0EB7DC8319DA}"/>
              </a:ext>
            </a:extLst>
          </p:cNvPr>
          <p:cNvCxnSpPr>
            <a:cxnSpLocks/>
          </p:cNvCxnSpPr>
          <p:nvPr/>
        </p:nvCxnSpPr>
        <p:spPr>
          <a:xfrm>
            <a:off x="2776538" y="1736610"/>
            <a:ext cx="1047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84B6D03-CAAF-4A7D-BFED-3CDAEBDACD4D}"/>
              </a:ext>
            </a:extLst>
          </p:cNvPr>
          <p:cNvCxnSpPr>
            <a:cxnSpLocks/>
          </p:cNvCxnSpPr>
          <p:nvPr/>
        </p:nvCxnSpPr>
        <p:spPr>
          <a:xfrm>
            <a:off x="2077178" y="1549758"/>
            <a:ext cx="0" cy="659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3E4F43A-FB74-4814-B21D-A9DB29E02B6A}"/>
              </a:ext>
            </a:extLst>
          </p:cNvPr>
          <p:cNvCxnSpPr>
            <a:cxnSpLocks/>
          </p:cNvCxnSpPr>
          <p:nvPr/>
        </p:nvCxnSpPr>
        <p:spPr>
          <a:xfrm>
            <a:off x="2495552" y="1549758"/>
            <a:ext cx="0" cy="40592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6C42E7A-D0D4-46F6-B9AC-B439088F5977}"/>
              </a:ext>
            </a:extLst>
          </p:cNvPr>
          <p:cNvCxnSpPr>
            <a:cxnSpLocks/>
          </p:cNvCxnSpPr>
          <p:nvPr/>
        </p:nvCxnSpPr>
        <p:spPr>
          <a:xfrm>
            <a:off x="2776538" y="1549758"/>
            <a:ext cx="0" cy="1868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3C0262A2-7CCF-49CF-AF4A-D347CFDC5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25417"/>
              </p:ext>
            </p:extLst>
          </p:nvPr>
        </p:nvGraphicFramePr>
        <p:xfrm>
          <a:off x="1120964" y="2804866"/>
          <a:ext cx="473338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347">
                  <a:extLst>
                    <a:ext uri="{9D8B030D-6E8A-4147-A177-3AD203B41FA5}">
                      <a16:colId xmlns:a16="http://schemas.microsoft.com/office/drawing/2014/main" val="3209699888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870388889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639622847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93095683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Air Volume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Static Pressure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FAN Speed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Shaft Power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5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270 </a:t>
                      </a:r>
                      <a:r>
                        <a:rPr lang="en-US" sz="1100" u="none" strike="noStrike" dirty="0">
                          <a:effectLst/>
                        </a:rPr>
                        <a:t>CMM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80 </a:t>
                      </a:r>
                      <a:r>
                        <a:rPr lang="en-US" sz="1100" u="none" strike="noStrike" dirty="0" err="1">
                          <a:effectLst/>
                        </a:rPr>
                        <a:t>mmAq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1270rpm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5.1kW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269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CCC5A210-6149-408E-AFA5-DCBE7E93DDCE}"/>
              </a:ext>
            </a:extLst>
          </p:cNvPr>
          <p:cNvSpPr txBox="1"/>
          <p:nvPr/>
        </p:nvSpPr>
        <p:spPr>
          <a:xfrm>
            <a:off x="1065443" y="2577168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Example)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08C939-63AE-4A8E-B9B2-C838D55ADAF1}"/>
              </a:ext>
            </a:extLst>
          </p:cNvPr>
          <p:cNvSpPr txBox="1"/>
          <p:nvPr/>
        </p:nvSpPr>
        <p:spPr>
          <a:xfrm>
            <a:off x="1463729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Performance Curve</a:t>
            </a:r>
          </a:p>
          <a:p>
            <a:r>
              <a:rPr lang="en-US" altLang="ko-KR" sz="900" dirty="0"/>
              <a:t>(Air Volume and Static Pressure Curve on Fan Speed)</a:t>
            </a:r>
            <a:endParaRPr lang="ko-KR" altLang="en-US" sz="9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96BB9D-2B96-4865-AAF6-5D60B8656BD8}"/>
              </a:ext>
            </a:extLst>
          </p:cNvPr>
          <p:cNvSpPr txBox="1"/>
          <p:nvPr/>
        </p:nvSpPr>
        <p:spPr>
          <a:xfrm>
            <a:off x="2795467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Best Efficiency Curve</a:t>
            </a:r>
          </a:p>
          <a:p>
            <a:r>
              <a:rPr lang="en-US" altLang="ko-KR" sz="900" dirty="0"/>
              <a:t>(Efficiency Curve on Air Volume and Static Pressure)</a:t>
            </a:r>
            <a:endParaRPr lang="ko-KR" altLang="en-US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76342F-2BF9-4BEF-BC1A-C03F43D05A6C}"/>
              </a:ext>
            </a:extLst>
          </p:cNvPr>
          <p:cNvSpPr txBox="1"/>
          <p:nvPr/>
        </p:nvSpPr>
        <p:spPr>
          <a:xfrm>
            <a:off x="4127205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Shaft Power Curve</a:t>
            </a:r>
          </a:p>
          <a:p>
            <a:r>
              <a:rPr lang="en-US" altLang="ko-KR" sz="900" dirty="0"/>
              <a:t>(Shaft Power Curve on Air Volume and Static Pressure)</a:t>
            </a:r>
            <a:endParaRPr lang="ko-KR" altLang="en-US" sz="900" dirty="0"/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9E040E16-C8B6-4905-AE41-AC5D186ACA2F}"/>
              </a:ext>
            </a:extLst>
          </p:cNvPr>
          <p:cNvCxnSpPr>
            <a:cxnSpLocks/>
            <a:endCxn id="59" idx="0"/>
          </p:cNvCxnSpPr>
          <p:nvPr/>
        </p:nvCxnSpPr>
        <p:spPr>
          <a:xfrm rot="16200000" flipH="1">
            <a:off x="3162884" y="6395789"/>
            <a:ext cx="2266119" cy="94330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ECE081AF-2F65-426F-BBD0-800AF70763A9}"/>
              </a:ext>
            </a:extLst>
          </p:cNvPr>
          <p:cNvCxnSpPr>
            <a:cxnSpLocks/>
            <a:endCxn id="58" idx="0"/>
          </p:cNvCxnSpPr>
          <p:nvPr/>
        </p:nvCxnSpPr>
        <p:spPr>
          <a:xfrm rot="16200000" flipH="1">
            <a:off x="2215114" y="6779757"/>
            <a:ext cx="1995937" cy="4455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연결선: 꺾임 68">
            <a:extLst>
              <a:ext uri="{FF2B5EF4-FFF2-40B4-BE49-F238E27FC236}">
                <a16:creationId xmlns:a16="http://schemas.microsoft.com/office/drawing/2014/main" id="{81E3E903-1069-429A-AA28-267DCA9FD82F}"/>
              </a:ext>
            </a:extLst>
          </p:cNvPr>
          <p:cNvCxnSpPr>
            <a:cxnSpLocks/>
            <a:endCxn id="57" idx="0"/>
          </p:cNvCxnSpPr>
          <p:nvPr/>
        </p:nvCxnSpPr>
        <p:spPr>
          <a:xfrm rot="5400000">
            <a:off x="1011480" y="6479983"/>
            <a:ext cx="2613158" cy="42787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B7D0-3808-4E9C-9F0F-63D59E3E85E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832C801A-E2D2-4AE2-8588-19F092AB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23" y="1255668"/>
            <a:ext cx="756166" cy="191527"/>
          </a:xfrm>
          <a:prstGeom prst="rect">
            <a:avLst/>
          </a:prstGeom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515AF5D9-57EA-46A6-A4DD-AB135FA1A4A2}"/>
              </a:ext>
            </a:extLst>
          </p:cNvPr>
          <p:cNvGrpSpPr/>
          <p:nvPr/>
        </p:nvGrpSpPr>
        <p:grpSpPr>
          <a:xfrm>
            <a:off x="670109" y="3892637"/>
            <a:ext cx="5517781" cy="3552958"/>
            <a:chOff x="0" y="0"/>
            <a:chExt cx="5588050" cy="3601288"/>
          </a:xfrm>
        </p:grpSpPr>
        <p:graphicFrame>
          <p:nvGraphicFramePr>
            <p:cNvPr id="45" name="차트 44">
              <a:extLst>
                <a:ext uri="{FF2B5EF4-FFF2-40B4-BE49-F238E27FC236}">
                  <a16:creationId xmlns:a16="http://schemas.microsoft.com/office/drawing/2014/main" id="{FE27BF18-EF69-43AF-A571-08BA615266A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588050" cy="3601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차트 45">
              <a:extLst>
                <a:ext uri="{FF2B5EF4-FFF2-40B4-BE49-F238E27FC236}">
                  <a16:creationId xmlns:a16="http://schemas.microsoft.com/office/drawing/2014/main" id="{5FC19D42-F5C3-4838-BF8B-91AFBFD0984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4143" y="3203372"/>
            <a:ext cx="4566881" cy="260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621C115-73F8-4BBD-A6DC-AED9DB6FD86B}"/>
                </a:ext>
              </a:extLst>
            </p:cNvPr>
            <p:cNvSpPr/>
            <p:nvPr/>
          </p:nvSpPr>
          <p:spPr>
            <a:xfrm>
              <a:off x="4826989" y="3291634"/>
              <a:ext cx="618948" cy="134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/hr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9886155-4C32-43CB-A832-AEA27129916C}"/>
                </a:ext>
              </a:extLst>
            </p:cNvPr>
            <p:cNvSpPr/>
            <p:nvPr/>
          </p:nvSpPr>
          <p:spPr>
            <a:xfrm>
              <a:off x="161358" y="413191"/>
              <a:ext cx="573317" cy="247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Ps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mmAq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CA3B9AA-51DA-4484-A711-720D811F29E8}"/>
                </a:ext>
              </a:extLst>
            </p:cNvPr>
            <p:cNvSpPr/>
            <p:nvPr/>
          </p:nvSpPr>
          <p:spPr>
            <a:xfrm>
              <a:off x="4811640" y="3069744"/>
              <a:ext cx="682114" cy="131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/min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0162696-4902-4F34-A9BD-4D4DBFE59DD6}"/>
                </a:ext>
              </a:extLst>
            </p:cNvPr>
            <p:cNvSpPr/>
            <p:nvPr/>
          </p:nvSpPr>
          <p:spPr>
            <a:xfrm>
              <a:off x="1774515" y="82165"/>
              <a:ext cx="1512679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Wheel</a:t>
              </a:r>
              <a:r>
                <a:rPr lang="en-US" altLang="ko-KR" sz="1000" b="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Dia : 630mm</a:t>
              </a:r>
              <a:endParaRPr lang="ko-KR" altLang="en-US" sz="1000" b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3BDBA34-A244-4995-94D0-80101043AD63}"/>
                </a:ext>
              </a:extLst>
            </p:cNvPr>
            <p:cNvSpPr/>
            <p:nvPr/>
          </p:nvSpPr>
          <p:spPr>
            <a:xfrm>
              <a:off x="3678218" y="98764"/>
              <a:ext cx="1110300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ko-KR" sz="10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       </a:t>
              </a:r>
              <a:r>
                <a:rPr lang="el-GR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ρ = 1.2 </a:t>
              </a:r>
              <a:r>
                <a:rPr lang="en-US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kg/㎥</a:t>
              </a:r>
              <a:endParaRPr lang="ko-KR" altLang="en-US" sz="900" b="0">
                <a:solidFill>
                  <a:srgbClr val="CC99FF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54" name="TextBox 4">
            <a:extLst>
              <a:ext uri="{FF2B5EF4-FFF2-40B4-BE49-F238E27FC236}">
                <a16:creationId xmlns:a16="http://schemas.microsoft.com/office/drawing/2014/main" id="{C60721B5-D2EE-4322-A347-35D8EC083345}"/>
              </a:ext>
            </a:extLst>
          </p:cNvPr>
          <p:cNvSpPr txBox="1"/>
          <p:nvPr/>
        </p:nvSpPr>
        <p:spPr>
          <a:xfrm>
            <a:off x="670108" y="3646091"/>
            <a:ext cx="5512381" cy="2462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/>
              <a:t>Performance Date ADFB-  063NE</a:t>
            </a:r>
            <a:endParaRPr lang="ko-KR" altLang="en-US" sz="10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B8894F-9F8A-431F-A25F-14E5527E17E8}"/>
              </a:ext>
            </a:extLst>
          </p:cNvPr>
          <p:cNvCxnSpPr>
            <a:cxnSpLocks/>
          </p:cNvCxnSpPr>
          <p:nvPr/>
        </p:nvCxnSpPr>
        <p:spPr>
          <a:xfrm>
            <a:off x="3213100" y="5168900"/>
            <a:ext cx="1541795" cy="13589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>
            <a:extLst>
              <a:ext uri="{FF2B5EF4-FFF2-40B4-BE49-F238E27FC236}">
                <a16:creationId xmlns:a16="http://schemas.microsoft.com/office/drawing/2014/main" id="{84D63B68-2C32-47D3-900F-D99DE4CE4E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979698" y="5185899"/>
            <a:ext cx="1156363" cy="1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62610" y="637132"/>
            <a:ext cx="2866390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562609" y="637132"/>
            <a:ext cx="275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+mj-ea"/>
              </a:rPr>
              <a:t>AIR FOIL FAN - LAYOUT </a:t>
            </a:r>
            <a:r>
              <a:rPr lang="en-US" altLang="ko-KR" sz="1400" b="1" dirty="0">
                <a:latin typeface="+mj-ea"/>
              </a:rPr>
              <a:t>DATA</a:t>
            </a:r>
            <a:endParaRPr lang="ko-KR" altLang="en-US" sz="1400" b="1" dirty="0">
              <a:latin typeface="+mj-ea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600" y="9432392"/>
            <a:ext cx="613667" cy="527403"/>
          </a:xfrm>
        </p:spPr>
        <p:txBody>
          <a:bodyPr/>
          <a:lstStyle/>
          <a:p>
            <a:pPr algn="l"/>
            <a:r>
              <a:rPr lang="en-US" altLang="ko-KR"/>
              <a:t>11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B61BD18-4810-4C47-8BC9-97DD6626AFAE}"/>
              </a:ext>
            </a:extLst>
          </p:cNvPr>
          <p:cNvSpPr/>
          <p:nvPr/>
        </p:nvSpPr>
        <p:spPr>
          <a:xfrm>
            <a:off x="452498" y="1178679"/>
            <a:ext cx="56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0000"/>
                </a:solidFill>
                <a:latin typeface="맑은 고딕" panose="020B0503020000020004" pitchFamily="50" charset="-127"/>
              </a:rPr>
              <a:t>■ OUTLINE 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DIMEMSION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8355B5A-A662-4F48-93D9-58D6A61B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323" y="1267582"/>
            <a:ext cx="756166" cy="19152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33AE932-1F18-4BE1-843B-788621C95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347" y="1636914"/>
            <a:ext cx="4179306" cy="3811389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7D7E521-8FC2-4B52-9121-259C488812AF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5664201"/>
          <a:ext cx="5915025" cy="3265285"/>
        </p:xfrm>
        <a:graphic>
          <a:graphicData uri="http://schemas.openxmlformats.org/drawingml/2006/table">
            <a:tbl>
              <a:tblPr/>
              <a:tblGrid>
                <a:gridCol w="925651">
                  <a:extLst>
                    <a:ext uri="{9D8B030D-6E8A-4147-A177-3AD203B41FA5}">
                      <a16:colId xmlns:a16="http://schemas.microsoft.com/office/drawing/2014/main" val="932215606"/>
                    </a:ext>
                  </a:extLst>
                </a:gridCol>
                <a:gridCol w="308550">
                  <a:extLst>
                    <a:ext uri="{9D8B030D-6E8A-4147-A177-3AD203B41FA5}">
                      <a16:colId xmlns:a16="http://schemas.microsoft.com/office/drawing/2014/main" val="3002406994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278544808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182313761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445514920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824263001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2901132012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2437128926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4169296938"/>
                    </a:ext>
                  </a:extLst>
                </a:gridCol>
                <a:gridCol w="585103">
                  <a:extLst>
                    <a:ext uri="{9D8B030D-6E8A-4147-A177-3AD203B41FA5}">
                      <a16:colId xmlns:a16="http://schemas.microsoft.com/office/drawing/2014/main" val="3178830632"/>
                    </a:ext>
                  </a:extLst>
                </a:gridCol>
              </a:tblGrid>
              <a:tr h="1628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 Model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450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500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560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630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710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800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ADF 900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46083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Inlet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477077"/>
                  </a:ext>
                </a:extLst>
              </a:tr>
              <a:tr h="162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Outlet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150896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1231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1422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1538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338760"/>
                  </a:ext>
                </a:extLst>
              </a:tr>
              <a:tr h="162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Width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1034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33140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1034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311682"/>
                  </a:ext>
                </a:extLst>
              </a:tr>
              <a:tr h="162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Center Height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828733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90334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Outlet Length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90258"/>
                  </a:ext>
                </a:extLst>
              </a:tr>
              <a:tr h="1628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Side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Length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1616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70649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63851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09184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789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1218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1523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590561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843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13661"/>
                  </a:ext>
                </a:extLst>
              </a:tr>
              <a:tr h="162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 Base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1432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1622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1738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1872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2068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30336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107035"/>
                  </a:ext>
                </a:extLst>
              </a:tr>
              <a:tr h="162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Height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1105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1580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524750"/>
                  </a:ext>
                </a:extLst>
              </a:tr>
              <a:tr h="162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858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1047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1177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1630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68062"/>
                  </a:ext>
                </a:extLst>
              </a:tr>
              <a:tr h="1628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RPM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1650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26302"/>
                  </a:ext>
                </a:extLst>
              </a:tr>
              <a:tr h="1702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Power [kW]</a:t>
                      </a:r>
                    </a:p>
                  </a:txBody>
                  <a:tcPr marL="6857" marR="6857" marT="6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6857" marR="6857" marT="6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48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3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6B017-127F-428F-9656-E08237E8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2" y="2247900"/>
            <a:ext cx="5523443" cy="6121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ko-KR" sz="54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AIR FOIL FAN</a:t>
            </a:r>
            <a:endParaRPr lang="ko-KR" altLang="en-US" sz="5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A916442-7B2B-4DD0-BBB4-DA5DE951E314}"/>
              </a:ext>
            </a:extLst>
          </p:cNvPr>
          <p:cNvSpPr txBox="1">
            <a:spLocks/>
          </p:cNvSpPr>
          <p:nvPr/>
        </p:nvSpPr>
        <p:spPr>
          <a:xfrm>
            <a:off x="650792" y="2766060"/>
            <a:ext cx="5523443" cy="612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(ASFB – EC (SINGLE)</a:t>
            </a:r>
            <a:endParaRPr lang="ko-KR" altLang="en-US" sz="2400" i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542BD-F570-41FE-AF56-3D93B0A4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4574F9-3FE9-4648-B072-53A05C60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65" y="8310955"/>
            <a:ext cx="2994025" cy="4701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D1CE61A-57E1-4DDA-A6C2-A4A4B7E8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120">
            <a:off x="1690388" y="3578729"/>
            <a:ext cx="3477223" cy="40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127F8C2D-E4A6-45B6-8BC5-698445EA78FE}"/>
              </a:ext>
            </a:extLst>
          </p:cNvPr>
          <p:cNvSpPr/>
          <p:nvPr/>
        </p:nvSpPr>
        <p:spPr>
          <a:xfrm>
            <a:off x="576909" y="2519534"/>
            <a:ext cx="2852091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77E1B70-E566-4EBF-83A0-445C5EFCAEC4}"/>
              </a:ext>
            </a:extLst>
          </p:cNvPr>
          <p:cNvSpPr/>
          <p:nvPr/>
        </p:nvSpPr>
        <p:spPr>
          <a:xfrm>
            <a:off x="582705" y="675948"/>
            <a:ext cx="2846295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611282" y="675948"/>
            <a:ext cx="2397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002060"/>
                </a:solidFill>
              </a:rPr>
              <a:t>제품 개요 </a:t>
            </a:r>
            <a:r>
              <a:rPr lang="en-US" altLang="ko-KR" sz="1400">
                <a:solidFill>
                  <a:srgbClr val="002060"/>
                </a:solidFill>
              </a:rPr>
              <a:t>(Product Overview)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8F9E89-8975-4B9D-B8D0-D9A0922D0B7D}"/>
              </a:ext>
            </a:extLst>
          </p:cNvPr>
          <p:cNvSpPr txBox="1"/>
          <p:nvPr/>
        </p:nvSpPr>
        <p:spPr>
          <a:xfrm>
            <a:off x="410103" y="1056918"/>
            <a:ext cx="5990697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/>
              <a:t>공조</a:t>
            </a:r>
            <a:r>
              <a:rPr lang="en-US" altLang="ko-KR" sz="1100"/>
              <a:t>, </a:t>
            </a:r>
            <a:r>
              <a:rPr lang="ko-KR" altLang="en-US" sz="1100"/>
              <a:t>환기 송풍기로 건축설비 공간에서 적용된제품</a:t>
            </a:r>
            <a:r>
              <a:rPr lang="en-US" altLang="ko-KR" sz="1100"/>
              <a:t>. EC controll</a:t>
            </a:r>
            <a:r>
              <a:rPr lang="ko-KR" altLang="en-US" sz="1100"/>
              <a:t>을 통한 제어운전으로 고효율 에너지 절약형 제품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AA9E6D-908E-451C-81D6-36020A3C5694}"/>
              </a:ext>
            </a:extLst>
          </p:cNvPr>
          <p:cNvSpPr txBox="1"/>
          <p:nvPr/>
        </p:nvSpPr>
        <p:spPr>
          <a:xfrm>
            <a:off x="627157" y="2528898"/>
            <a:ext cx="233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제품</a:t>
            </a:r>
            <a:r>
              <a:rPr lang="en-US" altLang="ko-KR" sz="1400" dirty="0">
                <a:solidFill>
                  <a:srgbClr val="002060"/>
                </a:solidFill>
              </a:rPr>
              <a:t> </a:t>
            </a:r>
            <a:r>
              <a:rPr lang="ko-KR" altLang="en-US" sz="1400" dirty="0">
                <a:solidFill>
                  <a:srgbClr val="002060"/>
                </a:solidFill>
              </a:rPr>
              <a:t>특징 </a:t>
            </a:r>
            <a:r>
              <a:rPr lang="en-US" altLang="ko-KR" sz="1400" dirty="0">
                <a:solidFill>
                  <a:srgbClr val="002060"/>
                </a:solidFill>
              </a:rPr>
              <a:t>(Product Features)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3164E-8387-4F3C-9E84-6A1A430114C2}"/>
              </a:ext>
            </a:extLst>
          </p:cNvPr>
          <p:cNvSpPr txBox="1"/>
          <p:nvPr/>
        </p:nvSpPr>
        <p:spPr>
          <a:xfrm>
            <a:off x="410102" y="1610464"/>
            <a:ext cx="5800198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b="0" i="0" u="none" strike="noStrike">
                <a:solidFill>
                  <a:srgbClr val="000000"/>
                </a:solidFill>
                <a:effectLst/>
                <a:latin typeface="+mn-ea"/>
              </a:rPr>
              <a:t>A fan for HVAC and ventilation systems applied in building facilities. It is an energy-saving product with high efficiency </a:t>
            </a:r>
            <a:r>
              <a:rPr lang="en-US" altLang="ko-KR" sz="1100">
                <a:latin typeface="+mn-ea"/>
              </a:rPr>
              <a:t>through control operation using EC control.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B100B-E104-4394-8983-4165B704F9BE}"/>
              </a:ext>
            </a:extLst>
          </p:cNvPr>
          <p:cNvSpPr txBox="1"/>
          <p:nvPr/>
        </p:nvSpPr>
        <p:spPr>
          <a:xfrm>
            <a:off x="410104" y="2886597"/>
            <a:ext cx="6314546" cy="564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모터 및 구동부분을 최소화한 송풍기로 설치공간을 줄여 공간 활용도를 높인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자체 공랭식 냉각방식으로 모터 과열 보호장치 내장형</a:t>
            </a:r>
            <a:r>
              <a:rPr lang="en-US" altLang="ko-KR" sz="1100">
                <a:latin typeface="+mn-ea"/>
              </a:rPr>
              <a:t>.(</a:t>
            </a:r>
            <a:r>
              <a:rPr lang="ko-KR" altLang="en-US" sz="1100">
                <a:latin typeface="+mn-ea"/>
              </a:rPr>
              <a:t>특허 출원 제품</a:t>
            </a:r>
            <a:r>
              <a:rPr lang="en-US" altLang="ko-KR" sz="1100">
                <a:latin typeface="+mn-ea"/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EC </a:t>
            </a:r>
            <a:r>
              <a:rPr lang="ko-KR" altLang="en-US" sz="1100">
                <a:latin typeface="+mn-ea"/>
              </a:rPr>
              <a:t>모터로 견고한 베어링 적용하고</a:t>
            </a:r>
            <a:r>
              <a:rPr lang="en-US" altLang="ko-KR" sz="1100">
                <a:latin typeface="+mn-ea"/>
              </a:rPr>
              <a:t>, IE5 </a:t>
            </a:r>
            <a:r>
              <a:rPr lang="ko-KR" altLang="en-US" sz="1100">
                <a:latin typeface="+mn-ea"/>
              </a:rPr>
              <a:t>효율등급 </a:t>
            </a:r>
            <a:r>
              <a:rPr lang="en-US" altLang="ko-KR" sz="1100">
                <a:latin typeface="+mn-ea"/>
              </a:rPr>
              <a:t>F </a:t>
            </a:r>
            <a:r>
              <a:rPr lang="ko-KR" altLang="en-US" sz="1100">
                <a:latin typeface="+mn-ea"/>
              </a:rPr>
              <a:t>등급</a:t>
            </a:r>
            <a:r>
              <a:rPr lang="en-US" altLang="ko-KR" sz="1100">
                <a:latin typeface="+mn-ea"/>
              </a:rPr>
              <a:t>, IP55</a:t>
            </a:r>
            <a:r>
              <a:rPr lang="ko-KR" altLang="en-US" sz="1100">
                <a:latin typeface="+mn-ea"/>
              </a:rPr>
              <a:t>보호등급을 적용한 무차원 속도조절기능 내장형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Multi-voltage </a:t>
            </a:r>
            <a:r>
              <a:rPr lang="ko-KR" altLang="en-US" sz="1100">
                <a:latin typeface="+mn-ea"/>
              </a:rPr>
              <a:t>모터 적용</a:t>
            </a:r>
            <a:r>
              <a:rPr lang="en-US" altLang="ko-KR" sz="1100">
                <a:latin typeface="+mn-ea"/>
              </a:rPr>
              <a:t>. – 220 / 380V, 254 / 440V , 265 / 460V , 277 / 480V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부식방지용 분체 도장및 사용 온도 </a:t>
            </a:r>
            <a:r>
              <a:rPr lang="en-US" altLang="ko-KR" sz="1100">
                <a:latin typeface="+mn-ea"/>
              </a:rPr>
              <a:t>-20~65℃</a:t>
            </a:r>
            <a:r>
              <a:rPr lang="ko-KR" altLang="en-US" sz="1100">
                <a:latin typeface="+mn-ea"/>
              </a:rPr>
              <a:t>를 적용한 견고한 구조체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특수주문 </a:t>
            </a:r>
            <a:r>
              <a:rPr lang="en-US" altLang="ko-KR" sz="1100">
                <a:latin typeface="+mn-ea"/>
              </a:rPr>
              <a:t>: </a:t>
            </a:r>
            <a:r>
              <a:rPr lang="ko-KR" altLang="en-US" sz="1100">
                <a:latin typeface="+mn-ea"/>
              </a:rPr>
              <a:t>센싱제어</a:t>
            </a:r>
            <a:r>
              <a:rPr lang="en-US" altLang="ko-KR" sz="1100">
                <a:latin typeface="+mn-ea"/>
              </a:rPr>
              <a:t>( </a:t>
            </a:r>
            <a:r>
              <a:rPr lang="ko-KR" altLang="en-US" sz="1100">
                <a:latin typeface="+mn-ea"/>
              </a:rPr>
              <a:t>온도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습도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속도 </a:t>
            </a:r>
            <a:r>
              <a:rPr lang="en-US" altLang="ko-KR" sz="1100">
                <a:latin typeface="+mn-ea"/>
              </a:rPr>
              <a:t>, </a:t>
            </a:r>
            <a:r>
              <a:rPr lang="ko-KR" altLang="en-US" sz="1100">
                <a:latin typeface="+mn-ea"/>
              </a:rPr>
              <a:t>가스농도등</a:t>
            </a:r>
            <a:r>
              <a:rPr lang="en-US" altLang="ko-KR" sz="1100">
                <a:latin typeface="+mn-ea"/>
              </a:rPr>
              <a:t>)</a:t>
            </a:r>
            <a:r>
              <a:rPr lang="ko-KR" altLang="en-US" sz="1100">
                <a:latin typeface="+mn-ea"/>
              </a:rPr>
              <a:t>를 통한 스마트한 설정으로 운전비와 효율성을 극대화한 제품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>
                <a:latin typeface="+mn-ea"/>
              </a:rPr>
              <a:t>장비 재질 </a:t>
            </a:r>
            <a:r>
              <a:rPr lang="en-US" altLang="ko-KR" sz="1100">
                <a:latin typeface="+mn-ea"/>
              </a:rPr>
              <a:t>: </a:t>
            </a:r>
            <a:r>
              <a:rPr lang="ko-KR" altLang="en-US" sz="1100">
                <a:latin typeface="+mn-ea"/>
              </a:rPr>
              <a:t>주문사양에 의거 </a:t>
            </a:r>
            <a:r>
              <a:rPr lang="en-US" altLang="ko-KR" sz="1100">
                <a:latin typeface="+mn-ea"/>
              </a:rPr>
              <a:t>GI-SHEET, STS- SHEET, MILD-STEEL.</a:t>
            </a:r>
            <a:r>
              <a:rPr lang="ko-KR" altLang="en-US" sz="1100">
                <a:latin typeface="+mn-ea"/>
              </a:rPr>
              <a:t>변경 가능 </a:t>
            </a: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A fan with minimized motor and drive components, designed to reduce installation space and enhance space efficiency.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Built-in motor overheat protection with a self-air cooling system (patent pending product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Equipped with an EC motor and durable bearings, featuring IE5 efficiency class, F insulation class, and IP55 protection rating, with an integrated variable speed control function.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Multi-voltage motor compatibility : 220/380V, 254/440V, 265/460V, 277/480V.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Corrosion-resistant powder coating and a robust structure designed for operating temperatures between -20°C and 65°C.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Special order : Smart settings through sensing control (temperature, humidity, speed, gas concentration, etc.) to maximize operational cost savings and efficiency.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>
                <a:latin typeface="+mn-ea"/>
              </a:rPr>
              <a:t>Equipment material: Can be customized according to specifications, such as GI-SHEET, STS-SHEET, or MILD-STEEL.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-145143" y="9445093"/>
            <a:ext cx="61366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DEB7D0-3808-4E9C-9F0F-63D59E3E85EA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09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A4852B-DB60-465A-B279-4B49F5D91DDA}"/>
              </a:ext>
            </a:extLst>
          </p:cNvPr>
          <p:cNvSpPr/>
          <p:nvPr/>
        </p:nvSpPr>
        <p:spPr>
          <a:xfrm>
            <a:off x="555653" y="4569969"/>
            <a:ext cx="287334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4C451A7-2D29-4373-A4A5-06F642A79B0C}"/>
              </a:ext>
            </a:extLst>
          </p:cNvPr>
          <p:cNvSpPr/>
          <p:nvPr/>
        </p:nvSpPr>
        <p:spPr>
          <a:xfrm>
            <a:off x="555653" y="682368"/>
            <a:ext cx="2873347" cy="3175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C505-5289-4A72-A89E-E7EE4597CEE1}"/>
              </a:ext>
            </a:extLst>
          </p:cNvPr>
          <p:cNvSpPr txBox="1"/>
          <p:nvPr/>
        </p:nvSpPr>
        <p:spPr>
          <a:xfrm>
            <a:off x="601398" y="687244"/>
            <a:ext cx="233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2060"/>
                </a:solidFill>
              </a:rPr>
              <a:t>주요 용도 </a:t>
            </a:r>
            <a:r>
              <a:rPr lang="en-US" altLang="ko-KR" sz="1400" dirty="0">
                <a:solidFill>
                  <a:srgbClr val="002060"/>
                </a:solidFill>
              </a:rPr>
              <a:t>(Main</a:t>
            </a:r>
            <a:r>
              <a:rPr lang="ko-KR" altLang="en-US" sz="1400" dirty="0">
                <a:solidFill>
                  <a:srgbClr val="002060"/>
                </a:solidFill>
              </a:rPr>
              <a:t> </a:t>
            </a:r>
            <a:r>
              <a:rPr lang="en-US" altLang="ko-KR" sz="1400" dirty="0">
                <a:solidFill>
                  <a:srgbClr val="002060"/>
                </a:solidFill>
              </a:rPr>
              <a:t>Application)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F6472-4021-4C49-BC8B-DA02152B1A2F}"/>
              </a:ext>
            </a:extLst>
          </p:cNvPr>
          <p:cNvSpPr txBox="1"/>
          <p:nvPr/>
        </p:nvSpPr>
        <p:spPr>
          <a:xfrm>
            <a:off x="400580" y="1030779"/>
            <a:ext cx="2942696" cy="158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반도체 장비</a:t>
            </a:r>
            <a:r>
              <a:rPr lang="en-US" altLang="ko-KR" sz="1100" dirty="0">
                <a:latin typeface="+mn-ea"/>
              </a:rPr>
              <a:t>, </a:t>
            </a:r>
            <a:r>
              <a:rPr lang="en-US" altLang="ko-KR" sz="1100" dirty="0" err="1">
                <a:latin typeface="+mn-ea"/>
              </a:rPr>
              <a:t>hume</a:t>
            </a:r>
            <a:r>
              <a:rPr lang="en-US" altLang="ko-KR" sz="1100" dirty="0">
                <a:latin typeface="+mn-ea"/>
              </a:rPr>
              <a:t> hood </a:t>
            </a:r>
            <a:r>
              <a:rPr lang="ko-KR" altLang="en-US" sz="1100" dirty="0">
                <a:latin typeface="+mn-ea"/>
              </a:rPr>
              <a:t>배기용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Clean room booth </a:t>
            </a:r>
            <a:r>
              <a:rPr lang="ko-KR" altLang="en-US" sz="1100" dirty="0">
                <a:latin typeface="+mn-ea"/>
              </a:rPr>
              <a:t>급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배기용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+mn-ea"/>
              </a:rPr>
              <a:t>A.H.U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OAC</a:t>
            </a:r>
            <a:r>
              <a:rPr lang="ko-KR" altLang="en-US" sz="1100" dirty="0">
                <a:latin typeface="+mn-ea"/>
              </a:rPr>
              <a:t>등 공조 장비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건조장치 및 원자력발전소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국소 환기용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지하철 </a:t>
            </a:r>
            <a:r>
              <a:rPr lang="ko-KR" altLang="en-US" sz="1100" dirty="0" err="1">
                <a:latin typeface="+mn-ea"/>
              </a:rPr>
              <a:t>유막</a:t>
            </a:r>
            <a:r>
              <a:rPr lang="ko-KR" altLang="en-US" sz="1100" dirty="0">
                <a:latin typeface="+mn-ea"/>
              </a:rPr>
              <a:t> 급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배기용</a:t>
            </a:r>
            <a:r>
              <a:rPr lang="en-US" altLang="ko-KR" sz="1100" dirty="0">
                <a:latin typeface="+mn-ea"/>
              </a:rPr>
              <a:t>, Air washer</a:t>
            </a:r>
            <a:r>
              <a:rPr lang="ko-KR" altLang="en-US" sz="1100" dirty="0">
                <a:latin typeface="+mn-ea"/>
              </a:rPr>
              <a:t>용 </a:t>
            </a:r>
            <a:endParaRPr lang="en-US" altLang="ko-KR" sz="1100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+mn-ea"/>
              </a:rPr>
              <a:t>기타 일반 산업용 강제 송풍 장치</a:t>
            </a:r>
            <a:r>
              <a:rPr lang="en-US" altLang="ko-KR" sz="1100" dirty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9E0030-5FA2-420D-9275-077D6AA859A5}"/>
              </a:ext>
            </a:extLst>
          </p:cNvPr>
          <p:cNvSpPr txBox="1"/>
          <p:nvPr/>
        </p:nvSpPr>
        <p:spPr>
          <a:xfrm>
            <a:off x="410104" y="2629199"/>
            <a:ext cx="4731948" cy="158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Semiconductor equipment, Hume hood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Clean room booth supply. exhaust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A.H.U and such air conditioning equipment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The drying equipment and The nuclear power plant, The local ventilation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Subway film of oil supply. exhaust fan, Air washer fan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/>
              <a:t>The diverse general industrial compulsion blower equipment</a:t>
            </a:r>
            <a:endParaRPr lang="ko-KR" alt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0E172D-EE5E-4469-98D0-A62D4C01E5DC}"/>
              </a:ext>
            </a:extLst>
          </p:cNvPr>
          <p:cNvSpPr txBox="1"/>
          <p:nvPr/>
        </p:nvSpPr>
        <p:spPr>
          <a:xfrm>
            <a:off x="601398" y="4559804"/>
            <a:ext cx="20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</a:rPr>
              <a:t>FAN</a:t>
            </a:r>
            <a:r>
              <a:rPr lang="ko-KR" altLang="en-US" sz="1400" dirty="0">
                <a:solidFill>
                  <a:srgbClr val="002060"/>
                </a:solidFill>
              </a:rPr>
              <a:t> 구조 </a:t>
            </a:r>
            <a:r>
              <a:rPr lang="en-US" altLang="ko-KR" sz="1400" dirty="0">
                <a:solidFill>
                  <a:srgbClr val="002060"/>
                </a:solidFill>
              </a:rPr>
              <a:t>(Fan </a:t>
            </a:r>
            <a:r>
              <a:rPr lang="en-US" altLang="ko-KR" sz="1400" dirty="0" err="1">
                <a:solidFill>
                  <a:srgbClr val="002060"/>
                </a:solidFill>
              </a:rPr>
              <a:t>Sturcture</a:t>
            </a:r>
            <a:r>
              <a:rPr lang="en-US" altLang="ko-KR" sz="1400" dirty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-88049" y="9477601"/>
            <a:ext cx="532549" cy="428400"/>
          </a:xfrm>
        </p:spPr>
        <p:txBody>
          <a:bodyPr/>
          <a:lstStyle/>
          <a:p>
            <a:fld id="{CFDEB7D0-3808-4E9C-9F0F-63D59E3E85EA}" type="slidenum">
              <a:rPr lang="ko-KR" altLang="en-US" sz="2000" smtClean="0">
                <a:solidFill>
                  <a:schemeClr val="tx1"/>
                </a:solidFill>
              </a:rPr>
              <a:pPr/>
              <a:t>8</a:t>
            </a:fld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E258D93-1346-409A-A4E6-B52AD529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5018505"/>
            <a:ext cx="5060949" cy="2303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28398B-1A7D-4D40-836D-3FA1B255F8C3}"/>
              </a:ext>
            </a:extLst>
          </p:cNvPr>
          <p:cNvSpPr txBox="1"/>
          <p:nvPr/>
        </p:nvSpPr>
        <p:spPr>
          <a:xfrm>
            <a:off x="555653" y="7652021"/>
            <a:ext cx="5920846" cy="161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부품</a:t>
            </a:r>
            <a:r>
              <a:rPr lang="en-US" altLang="ko-KR" dirty="0"/>
              <a:t> </a:t>
            </a:r>
            <a:r>
              <a:rPr lang="ko-KR" altLang="en-US" dirty="0"/>
              <a:t>설명 </a:t>
            </a:r>
            <a:r>
              <a:rPr lang="en-US" altLang="ko-KR" dirty="0"/>
              <a:t>: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100" dirty="0"/>
              <a:t>Motor</a:t>
            </a:r>
            <a:r>
              <a:rPr lang="ko-KR" altLang="en-US" sz="1100" dirty="0"/>
              <a:t> </a:t>
            </a:r>
            <a:r>
              <a:rPr lang="en-US" altLang="ko-KR" sz="1100" dirty="0"/>
              <a:t>: E.C motor </a:t>
            </a:r>
            <a:r>
              <a:rPr lang="ko-KR" altLang="en-US" sz="1100" dirty="0"/>
              <a:t>적용제품</a:t>
            </a:r>
            <a:r>
              <a:rPr lang="en-US" altLang="ko-KR" sz="1100" dirty="0"/>
              <a:t>(</a:t>
            </a:r>
            <a:r>
              <a:rPr lang="ko-KR" altLang="en-US" sz="1100" dirty="0"/>
              <a:t>다 기능 제어가능</a:t>
            </a:r>
            <a:r>
              <a:rPr lang="en-US" altLang="ko-KR" sz="1100" dirty="0"/>
              <a:t>: </a:t>
            </a:r>
            <a:r>
              <a:rPr lang="ko-KR" altLang="en-US" sz="1100" dirty="0"/>
              <a:t>온도</a:t>
            </a:r>
            <a:r>
              <a:rPr lang="en-US" altLang="ko-KR" sz="1100" dirty="0"/>
              <a:t>,</a:t>
            </a:r>
            <a:r>
              <a:rPr lang="ko-KR" altLang="en-US" sz="1100" dirty="0"/>
              <a:t>습도</a:t>
            </a:r>
            <a:r>
              <a:rPr lang="en-US" altLang="ko-KR" sz="1100" dirty="0"/>
              <a:t>,</a:t>
            </a:r>
            <a:r>
              <a:rPr lang="ko-KR" altLang="en-US" sz="1100" dirty="0"/>
              <a:t>속도</a:t>
            </a:r>
            <a:r>
              <a:rPr lang="en-US" altLang="ko-KR" sz="1100" dirty="0"/>
              <a:t>,</a:t>
            </a:r>
            <a:r>
              <a:rPr lang="ko-KR" altLang="en-US" sz="1100" dirty="0"/>
              <a:t>농도</a:t>
            </a:r>
            <a:r>
              <a:rPr lang="en-US" altLang="ko-KR" sz="1100" dirty="0"/>
              <a:t>, </a:t>
            </a:r>
            <a:r>
              <a:rPr lang="ko-KR" altLang="en-US" sz="1100" dirty="0"/>
              <a:t>외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Impeller :  Airfoil blade &amp; Backward curve </a:t>
            </a:r>
            <a:r>
              <a:rPr lang="ko-KR" altLang="en-US" sz="1100" dirty="0"/>
              <a:t>적용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풍량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정압</a:t>
            </a:r>
            <a:r>
              <a:rPr lang="ko-KR" altLang="en-US" sz="1100" dirty="0"/>
              <a:t> 조건선택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Bellmouth :  small &amp; compact design type ( </a:t>
            </a:r>
            <a:r>
              <a:rPr lang="ko-KR" altLang="en-US" sz="1100" dirty="0"/>
              <a:t>공간</a:t>
            </a:r>
            <a:r>
              <a:rPr lang="en-US" altLang="ko-KR" sz="1100" dirty="0"/>
              <a:t> </a:t>
            </a:r>
            <a:r>
              <a:rPr lang="ko-KR" altLang="en-US" sz="1100" dirty="0"/>
              <a:t>최적화</a:t>
            </a:r>
            <a:r>
              <a:rPr lang="en-US" altLang="ko-KR" sz="1100" dirty="0"/>
              <a:t>) + </a:t>
            </a:r>
            <a:r>
              <a:rPr lang="ko-KR" altLang="en-US" sz="1100" dirty="0"/>
              <a:t>속도 제어 </a:t>
            </a:r>
            <a:r>
              <a:rPr lang="ko-KR" altLang="en-US" sz="1100" dirty="0" err="1"/>
              <a:t>측정공</a:t>
            </a:r>
            <a:r>
              <a:rPr lang="ko-KR" altLang="en-US" sz="1100" dirty="0"/>
              <a:t> 설치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Structure &amp; frame :  </a:t>
            </a:r>
            <a:r>
              <a:rPr lang="ko-KR" altLang="en-US" sz="1100" dirty="0"/>
              <a:t>강력한</a:t>
            </a:r>
            <a:r>
              <a:rPr lang="en-US" altLang="ko-KR" sz="1100" dirty="0"/>
              <a:t> </a:t>
            </a:r>
            <a:r>
              <a:rPr lang="ko-KR" altLang="en-US" sz="1100" dirty="0"/>
              <a:t>구조와 진동 최소화 구조체 적용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100" dirty="0"/>
              <a:t>Cooling Ejector : </a:t>
            </a:r>
            <a:r>
              <a:rPr lang="ko-KR" altLang="en-US" sz="1100" dirty="0"/>
              <a:t>모터 과열 방지용 보호장치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AD1F83-1790-4C54-9D71-DAC0BFBA55D8}"/>
              </a:ext>
            </a:extLst>
          </p:cNvPr>
          <p:cNvSpPr txBox="1"/>
          <p:nvPr/>
        </p:nvSpPr>
        <p:spPr>
          <a:xfrm>
            <a:off x="239162" y="858005"/>
            <a:ext cx="6245458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How to read Air Performance Data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87899-B956-4A62-A29B-154400450AE9}"/>
              </a:ext>
            </a:extLst>
          </p:cNvPr>
          <p:cNvSpPr txBox="1"/>
          <p:nvPr/>
        </p:nvSpPr>
        <p:spPr>
          <a:xfrm>
            <a:off x="482018" y="1293307"/>
            <a:ext cx="267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Model</a:t>
            </a:r>
            <a:r>
              <a:rPr lang="ko-KR" altLang="en-US" sz="1400" dirty="0"/>
              <a:t> </a:t>
            </a:r>
            <a:r>
              <a:rPr lang="en-US" altLang="ko-KR" sz="1400"/>
              <a:t>Reference   ASFB  063   NE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FAB22-B61A-4E3B-B788-604465E9C43D}"/>
              </a:ext>
            </a:extLst>
          </p:cNvPr>
          <p:cNvSpPr txBox="1"/>
          <p:nvPr/>
        </p:nvSpPr>
        <p:spPr>
          <a:xfrm>
            <a:off x="2843721" y="209465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FAN Model Name</a:t>
            </a:r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A3DD-CE4B-4D32-9661-E1C1E3B3EF07}"/>
              </a:ext>
            </a:extLst>
          </p:cNvPr>
          <p:cNvSpPr txBox="1"/>
          <p:nvPr/>
        </p:nvSpPr>
        <p:spPr>
          <a:xfrm>
            <a:off x="2835656" y="1824370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Impeller Diameter (1 cm)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E01F4-341A-44A9-BCF1-67CCD074B7C8}"/>
              </a:ext>
            </a:extLst>
          </p:cNvPr>
          <p:cNvSpPr txBox="1"/>
          <p:nvPr/>
        </p:nvSpPr>
        <p:spPr>
          <a:xfrm>
            <a:off x="2852532" y="1601084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New Type</a:t>
            </a:r>
            <a:endParaRPr lang="ko-KR" altLang="en-US" sz="10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AB30393-221C-4BD2-9D41-980A49FC405B}"/>
              </a:ext>
            </a:extLst>
          </p:cNvPr>
          <p:cNvCxnSpPr>
            <a:cxnSpLocks/>
          </p:cNvCxnSpPr>
          <p:nvPr/>
        </p:nvCxnSpPr>
        <p:spPr>
          <a:xfrm>
            <a:off x="1828800" y="1549758"/>
            <a:ext cx="466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E3C39-6ED4-49BC-83DE-7027195D3FEF}"/>
              </a:ext>
            </a:extLst>
          </p:cNvPr>
          <p:cNvCxnSpPr>
            <a:cxnSpLocks/>
          </p:cNvCxnSpPr>
          <p:nvPr/>
        </p:nvCxnSpPr>
        <p:spPr>
          <a:xfrm>
            <a:off x="2724944" y="1550026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EFDC034-F5D7-40BF-AB47-471A08E9259D}"/>
              </a:ext>
            </a:extLst>
          </p:cNvPr>
          <p:cNvCxnSpPr>
            <a:cxnSpLocks/>
          </p:cNvCxnSpPr>
          <p:nvPr/>
        </p:nvCxnSpPr>
        <p:spPr>
          <a:xfrm>
            <a:off x="2349500" y="1549758"/>
            <a:ext cx="274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739178C-8374-498E-A944-428248B2E431}"/>
              </a:ext>
            </a:extLst>
          </p:cNvPr>
          <p:cNvCxnSpPr>
            <a:cxnSpLocks/>
          </p:cNvCxnSpPr>
          <p:nvPr/>
        </p:nvCxnSpPr>
        <p:spPr>
          <a:xfrm>
            <a:off x="2077178" y="2209686"/>
            <a:ext cx="80413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3537CE9-F39A-480A-87B7-96D0AADC2B78}"/>
              </a:ext>
            </a:extLst>
          </p:cNvPr>
          <p:cNvCxnSpPr>
            <a:cxnSpLocks/>
          </p:cNvCxnSpPr>
          <p:nvPr/>
        </p:nvCxnSpPr>
        <p:spPr>
          <a:xfrm>
            <a:off x="2495552" y="1955685"/>
            <a:ext cx="38576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C13F33B-465E-4224-8F62-0EB7DC8319DA}"/>
              </a:ext>
            </a:extLst>
          </p:cNvPr>
          <p:cNvCxnSpPr>
            <a:cxnSpLocks/>
          </p:cNvCxnSpPr>
          <p:nvPr/>
        </p:nvCxnSpPr>
        <p:spPr>
          <a:xfrm>
            <a:off x="2776538" y="1736610"/>
            <a:ext cx="1047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84B6D03-CAAF-4A7D-BFED-3CDAEBDACD4D}"/>
              </a:ext>
            </a:extLst>
          </p:cNvPr>
          <p:cNvCxnSpPr>
            <a:cxnSpLocks/>
          </p:cNvCxnSpPr>
          <p:nvPr/>
        </p:nvCxnSpPr>
        <p:spPr>
          <a:xfrm>
            <a:off x="2077178" y="1549758"/>
            <a:ext cx="0" cy="6599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3E4F43A-FB74-4814-B21D-A9DB29E02B6A}"/>
              </a:ext>
            </a:extLst>
          </p:cNvPr>
          <p:cNvCxnSpPr>
            <a:cxnSpLocks/>
          </p:cNvCxnSpPr>
          <p:nvPr/>
        </p:nvCxnSpPr>
        <p:spPr>
          <a:xfrm>
            <a:off x="2495552" y="1549758"/>
            <a:ext cx="0" cy="40592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6C42E7A-D0D4-46F6-B9AC-B439088F5977}"/>
              </a:ext>
            </a:extLst>
          </p:cNvPr>
          <p:cNvCxnSpPr>
            <a:cxnSpLocks/>
          </p:cNvCxnSpPr>
          <p:nvPr/>
        </p:nvCxnSpPr>
        <p:spPr>
          <a:xfrm>
            <a:off x="2776538" y="1549758"/>
            <a:ext cx="0" cy="1868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표 54">
            <a:extLst>
              <a:ext uri="{FF2B5EF4-FFF2-40B4-BE49-F238E27FC236}">
                <a16:creationId xmlns:a16="http://schemas.microsoft.com/office/drawing/2014/main" id="{3C0262A2-7CCF-49CF-AF4A-D347CFDC50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0964" y="2849527"/>
          <a:ext cx="473338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347">
                  <a:extLst>
                    <a:ext uri="{9D8B030D-6E8A-4147-A177-3AD203B41FA5}">
                      <a16:colId xmlns:a16="http://schemas.microsoft.com/office/drawing/2014/main" val="3209699888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870388889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639622847"/>
                    </a:ext>
                  </a:extLst>
                </a:gridCol>
                <a:gridCol w="1183347">
                  <a:extLst>
                    <a:ext uri="{9D8B030D-6E8A-4147-A177-3AD203B41FA5}">
                      <a16:colId xmlns:a16="http://schemas.microsoft.com/office/drawing/2014/main" val="393095683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Air Volume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Static Pressure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FAN Speed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Shaft Power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5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145 </a:t>
                      </a:r>
                      <a:r>
                        <a:rPr lang="en-US" sz="1100" u="none" strike="noStrike" dirty="0">
                          <a:effectLst/>
                        </a:rPr>
                        <a:t>CMM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80 </a:t>
                      </a:r>
                      <a:r>
                        <a:rPr lang="en-US" sz="1100" u="none" strike="noStrike" dirty="0" err="1">
                          <a:effectLst/>
                        </a:rPr>
                        <a:t>mmAq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1270 </a:t>
                      </a:r>
                      <a:r>
                        <a:rPr lang="en-US" sz="1100" u="none" strike="noStrike" dirty="0">
                          <a:effectLst/>
                        </a:rPr>
                        <a:t>rpm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 </a:t>
                      </a:r>
                      <a:r>
                        <a:rPr lang="en-US" sz="1100" u="none" strike="noStrike" dirty="0">
                          <a:effectLst/>
                        </a:rPr>
                        <a:t>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269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CCC5A210-6149-408E-AFA5-DCBE7E93DDCE}"/>
              </a:ext>
            </a:extLst>
          </p:cNvPr>
          <p:cNvSpPr txBox="1"/>
          <p:nvPr/>
        </p:nvSpPr>
        <p:spPr>
          <a:xfrm>
            <a:off x="798162" y="257847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Example)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08C939-63AE-4A8E-B9B2-C838D55ADAF1}"/>
              </a:ext>
            </a:extLst>
          </p:cNvPr>
          <p:cNvSpPr txBox="1"/>
          <p:nvPr/>
        </p:nvSpPr>
        <p:spPr>
          <a:xfrm>
            <a:off x="1463729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Performance Curve</a:t>
            </a:r>
          </a:p>
          <a:p>
            <a:r>
              <a:rPr lang="en-US" altLang="ko-KR" sz="900" dirty="0"/>
              <a:t>(Air Volume and Static Pressure Curve on Fan Speed)</a:t>
            </a:r>
            <a:endParaRPr lang="ko-KR" altLang="en-US" sz="9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96BB9D-2B96-4865-AAF6-5D60B8656BD8}"/>
              </a:ext>
            </a:extLst>
          </p:cNvPr>
          <p:cNvSpPr txBox="1"/>
          <p:nvPr/>
        </p:nvSpPr>
        <p:spPr>
          <a:xfrm>
            <a:off x="2795467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Best Efficiency Curve</a:t>
            </a:r>
          </a:p>
          <a:p>
            <a:r>
              <a:rPr lang="en-US" altLang="ko-KR" sz="900" dirty="0"/>
              <a:t>(Efficiency Curve on Air Volume and Static Pressure)</a:t>
            </a:r>
            <a:endParaRPr lang="ko-KR" altLang="en-US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76342F-2BF9-4BEF-BC1A-C03F43D05A6C}"/>
              </a:ext>
            </a:extLst>
          </p:cNvPr>
          <p:cNvSpPr txBox="1"/>
          <p:nvPr/>
        </p:nvSpPr>
        <p:spPr>
          <a:xfrm>
            <a:off x="4127205" y="8000501"/>
            <a:ext cx="12807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Shaft Power Curve</a:t>
            </a:r>
          </a:p>
          <a:p>
            <a:r>
              <a:rPr lang="en-US" altLang="ko-KR" sz="900" dirty="0"/>
              <a:t>(Shaft Power Curve on Air Volume and Static Pressure)</a:t>
            </a:r>
            <a:endParaRPr lang="ko-KR" altLang="en-US" sz="900" dirty="0"/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9E040E16-C8B6-4905-AE41-AC5D186ACA2F}"/>
              </a:ext>
            </a:extLst>
          </p:cNvPr>
          <p:cNvCxnSpPr>
            <a:cxnSpLocks/>
            <a:endCxn id="59" idx="0"/>
          </p:cNvCxnSpPr>
          <p:nvPr/>
        </p:nvCxnSpPr>
        <p:spPr>
          <a:xfrm rot="16200000" flipH="1">
            <a:off x="3371472" y="6604377"/>
            <a:ext cx="1879101" cy="9131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ECE081AF-2F65-426F-BBD0-800AF70763A9}"/>
              </a:ext>
            </a:extLst>
          </p:cNvPr>
          <p:cNvCxnSpPr>
            <a:cxnSpLocks/>
            <a:endCxn id="58" idx="0"/>
          </p:cNvCxnSpPr>
          <p:nvPr/>
        </p:nvCxnSpPr>
        <p:spPr>
          <a:xfrm rot="16200000" flipH="1">
            <a:off x="2326903" y="6891546"/>
            <a:ext cx="1682251" cy="5356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연결선: 꺾임 68">
            <a:extLst>
              <a:ext uri="{FF2B5EF4-FFF2-40B4-BE49-F238E27FC236}">
                <a16:creationId xmlns:a16="http://schemas.microsoft.com/office/drawing/2014/main" id="{81E3E903-1069-429A-AA28-267DCA9FD82F}"/>
              </a:ext>
            </a:extLst>
          </p:cNvPr>
          <p:cNvCxnSpPr>
            <a:cxnSpLocks/>
            <a:endCxn id="57" idx="0"/>
          </p:cNvCxnSpPr>
          <p:nvPr/>
        </p:nvCxnSpPr>
        <p:spPr>
          <a:xfrm rot="5400000">
            <a:off x="1291954" y="6561102"/>
            <a:ext cx="2251565" cy="62723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슬라이드 번호 개체 틀 3">
            <a:extLst>
              <a:ext uri="{FF2B5EF4-FFF2-40B4-BE49-F238E27FC236}">
                <a16:creationId xmlns:a16="http://schemas.microsoft.com/office/drawing/2014/main" id="{28C12F13-F27A-4F0F-A385-E87EBE76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8049" y="9477601"/>
            <a:ext cx="532549" cy="428400"/>
          </a:xfrm>
        </p:spPr>
        <p:txBody>
          <a:bodyPr/>
          <a:lstStyle/>
          <a:p>
            <a:fld id="{CFDEB7D0-3808-4E9C-9F0F-63D59E3E85EA}" type="slidenum">
              <a:rPr lang="ko-KR" altLang="en-US" sz="2000" smtClean="0">
                <a:solidFill>
                  <a:schemeClr val="tx1"/>
                </a:solidFill>
              </a:rPr>
              <a:pPr/>
              <a:t>9</a:t>
            </a:fld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D8AD1F83-1790-4C54-9D71-DAC0BFBA55D8}"/>
              </a:ext>
            </a:extLst>
          </p:cNvPr>
          <p:cNvSpPr txBox="1"/>
          <p:nvPr/>
        </p:nvSpPr>
        <p:spPr>
          <a:xfrm>
            <a:off x="634838" y="3646091"/>
            <a:ext cx="5588324" cy="24622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/>
              <a:t>Performance Date ASF 063N</a:t>
            </a:r>
            <a:endParaRPr lang="ko-KR" altLang="en-US" sz="100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8FD15C35-B8A6-4EC9-8850-BB75C2D18D1E}"/>
              </a:ext>
            </a:extLst>
          </p:cNvPr>
          <p:cNvGrpSpPr/>
          <p:nvPr/>
        </p:nvGrpSpPr>
        <p:grpSpPr>
          <a:xfrm>
            <a:off x="641464" y="3918222"/>
            <a:ext cx="5575072" cy="3577527"/>
            <a:chOff x="0" y="0"/>
            <a:chExt cx="5588050" cy="3601288"/>
          </a:xfrm>
        </p:grpSpPr>
        <p:graphicFrame>
          <p:nvGraphicFramePr>
            <p:cNvPr id="86" name="차트 85">
              <a:extLst>
                <a:ext uri="{FF2B5EF4-FFF2-40B4-BE49-F238E27FC236}">
                  <a16:creationId xmlns:a16="http://schemas.microsoft.com/office/drawing/2014/main" id="{1EEE15D1-259A-4E5D-A4F2-45916BAA84E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5588050" cy="3601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7" name="차트 86">
              <a:extLst>
                <a:ext uri="{FF2B5EF4-FFF2-40B4-BE49-F238E27FC236}">
                  <a16:creationId xmlns:a16="http://schemas.microsoft.com/office/drawing/2014/main" id="{D8C1AA89-DC3E-4AA7-829A-4066CC7A3B2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4143" y="3203372"/>
            <a:ext cx="4566881" cy="260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24320177-F191-4DF7-A804-1C000240518A}"/>
                </a:ext>
              </a:extLst>
            </p:cNvPr>
            <p:cNvSpPr/>
            <p:nvPr/>
          </p:nvSpPr>
          <p:spPr>
            <a:xfrm>
              <a:off x="4826989" y="3291634"/>
              <a:ext cx="618948" cy="1341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/hr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F3D7C8C-9FB5-4882-A6A3-7F0C73A0D32D}"/>
                </a:ext>
              </a:extLst>
            </p:cNvPr>
            <p:cNvSpPr/>
            <p:nvPr/>
          </p:nvSpPr>
          <p:spPr>
            <a:xfrm>
              <a:off x="161358" y="413191"/>
              <a:ext cx="573317" cy="247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Ps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mmAq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8E8B2A9-56CD-411E-9A28-426C2F50547F}"/>
                </a:ext>
              </a:extLst>
            </p:cNvPr>
            <p:cNvSpPr/>
            <p:nvPr/>
          </p:nvSpPr>
          <p:spPr>
            <a:xfrm>
              <a:off x="4811640" y="3069744"/>
              <a:ext cx="682114" cy="131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Q </a:t>
              </a:r>
              <a:r>
                <a:rPr lang="en-US" altLang="ko-KR" sz="70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[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m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³</a:t>
              </a:r>
              <a:r>
                <a:rPr lang="en-US" altLang="ko-KR" sz="7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/min ]</a:t>
              </a:r>
              <a:endParaRPr lang="ko-KR" altLang="en-US" sz="70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C245AB85-C6B9-4EA0-9BCA-92E3E0EAE3D0}"/>
                </a:ext>
              </a:extLst>
            </p:cNvPr>
            <p:cNvSpPr/>
            <p:nvPr/>
          </p:nvSpPr>
          <p:spPr>
            <a:xfrm>
              <a:off x="1774515" y="82165"/>
              <a:ext cx="1512679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Wheel</a:t>
              </a:r>
              <a:r>
                <a:rPr lang="en-US" altLang="ko-KR" sz="1000" b="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itchFamily="34" charset="0"/>
                </a:rPr>
                <a:t> Dia : 630mm</a:t>
              </a:r>
              <a:endParaRPr lang="ko-KR" altLang="en-US" sz="1000" b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1880F3EA-AC6E-452F-9364-9244BC7AAB82}"/>
                </a:ext>
              </a:extLst>
            </p:cNvPr>
            <p:cNvSpPr/>
            <p:nvPr/>
          </p:nvSpPr>
          <p:spPr>
            <a:xfrm>
              <a:off x="3678218" y="98764"/>
              <a:ext cx="1110300" cy="18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altLang="ko-KR" sz="10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       </a:t>
              </a:r>
              <a:r>
                <a:rPr lang="el-GR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ρ = 1.2 </a:t>
              </a:r>
              <a:r>
                <a:rPr lang="en-US" altLang="ko-KR" sz="900" b="0">
                  <a:solidFill>
                    <a:srgbClr val="CC99FF"/>
                  </a:solidFill>
                  <a:latin typeface="+mn-lt"/>
                  <a:ea typeface="+mn-ea"/>
                  <a:cs typeface="Arial" pitchFamily="34" charset="0"/>
                </a:rPr>
                <a:t>kg/㎥</a:t>
              </a:r>
              <a:endParaRPr lang="ko-KR" altLang="en-US" sz="900" b="0">
                <a:solidFill>
                  <a:srgbClr val="CC99FF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pic>
        <p:nvPicPr>
          <p:cNvPr id="94" name="그림 93">
            <a:extLst>
              <a:ext uri="{FF2B5EF4-FFF2-40B4-BE49-F238E27FC236}">
                <a16:creationId xmlns:a16="http://schemas.microsoft.com/office/drawing/2014/main" id="{8234534C-0149-4AE7-95BC-E37F77CBB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323" y="4276244"/>
            <a:ext cx="756166" cy="191527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4B51337A-6599-47D7-9B25-C783D33152F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808247" y="5081125"/>
            <a:ext cx="1156363" cy="1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35307</TotalTime>
  <Words>3794</Words>
  <Application>Microsoft Office PowerPoint</Application>
  <PresentationFormat>A4 용지(210x297mm)</PresentationFormat>
  <Paragraphs>1118</Paragraphs>
  <Slides>25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Office 테마</vt:lpstr>
      <vt:lpstr>AIR FOIL FAN</vt:lpstr>
      <vt:lpstr>PowerPoint 프레젠테이션</vt:lpstr>
      <vt:lpstr>PowerPoint 프레젠테이션</vt:lpstr>
      <vt:lpstr>PowerPoint 프레젠테이션</vt:lpstr>
      <vt:lpstr>PowerPoint 프레젠테이션</vt:lpstr>
      <vt:lpstr>AIR FOIL FAN</vt:lpstr>
      <vt:lpstr>PowerPoint 프레젠테이션</vt:lpstr>
      <vt:lpstr>PowerPoint 프레젠테이션</vt:lpstr>
      <vt:lpstr>PowerPoint 프레젠테이션</vt:lpstr>
      <vt:lpstr>PowerPoint 프레젠테이션</vt:lpstr>
      <vt:lpstr>SMOKE  EXHAUST FAN</vt:lpstr>
      <vt:lpstr>PowerPoint 프레젠테이션</vt:lpstr>
      <vt:lpstr>PowerPoint 프레젠테이션</vt:lpstr>
      <vt:lpstr>PowerPoint 프레젠테이션</vt:lpstr>
      <vt:lpstr>PowerPoint 프레젠테이션</vt:lpstr>
      <vt:lpstr>INLINE FAN</vt:lpstr>
      <vt:lpstr>PowerPoint 프레젠테이션</vt:lpstr>
      <vt:lpstr>PowerPoint 프레젠테이션</vt:lpstr>
      <vt:lpstr>PowerPoint 프레젠테이션</vt:lpstr>
      <vt:lpstr>PowerPoint 프레젠테이션</vt:lpstr>
      <vt:lpstr>PLENUM FAN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PERFORMANCE DATA</dc:title>
  <dc:creator>sjsim</dc:creator>
  <cp:lastModifiedBy>정석 황</cp:lastModifiedBy>
  <cp:revision>185</cp:revision>
  <cp:lastPrinted>2024-09-13T05:50:08Z</cp:lastPrinted>
  <dcterms:created xsi:type="dcterms:W3CDTF">2018-04-05T08:55:07Z</dcterms:created>
  <dcterms:modified xsi:type="dcterms:W3CDTF">2024-09-20T05:29:48Z</dcterms:modified>
</cp:coreProperties>
</file>